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9"/>
    <p:restoredTop sz="96208"/>
  </p:normalViewPr>
  <p:slideViewPr>
    <p:cSldViewPr snapToGrid="0" snapToObjects="1">
      <p:cViewPr varScale="1">
        <p:scale>
          <a:sx n="118" d="100"/>
          <a:sy n="118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B7142-8AB4-084C-ABE6-46E1CBB41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983061" y="1130743"/>
            <a:ext cx="9755187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Washington State Organization </a:t>
            </a:r>
            <a:br>
              <a:rPr lang="en-US" dirty="0"/>
            </a:br>
            <a:r>
              <a:rPr lang="en-US" dirty="0"/>
              <a:t>2021-2026 Strategic Action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C7D6A-A2FD-BE45-A471-3273CABFE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411-A601-DD48-8432-140B43EB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SMART Goals/accountability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C223-DE6C-1540-9280-F0162238D2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Measurable, relevant, specific goals with results reported back to the state on those items the chapter wishes to implement</a:t>
            </a:r>
          </a:p>
        </p:txBody>
      </p:sp>
    </p:spTree>
    <p:extLst>
      <p:ext uri="{BB962C8B-B14F-4D97-AF65-F5344CB8AC3E}">
        <p14:creationId xmlns:p14="http://schemas.microsoft.com/office/powerpoint/2010/main" val="130767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0A60-45F9-9F47-BF22-1666F7EE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55064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047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AB95-8AEC-5743-AAC2-2AB50047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action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FCAD6-EEAF-A047-B2D2-E754C3D5CF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deepest thank you to these fine women who worked for an entire year to bring this plan to the approval process: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Rayna Charles, Tau-Palouse; Rosa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Eilert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Zeta-Wenatchee; Mary Lou Gregory, Beta Chi-Grays Harbor; Nancy Guthrie, Alpha-Tacoma; Teri King, Iota-Mason/Thurston;  Mary Rennie, Theta-Yakima; Debra Tarpley, Alpha Delta-Seattle; Co-chairs: Janet LeBeau, Theta-Yakima; and Barbara Clausen, Chi-Cowlitz;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3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AE89C-0C64-7A4A-A1A6-CA29C36D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060D3-4390-1F42-BAE6-6C8075C9AE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 of Washington women educators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 of current DKG members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presidents survey results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members survey results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strategic plan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of resources at state &amp; international level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SMART goals, actions,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60615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46492-6DA0-E641-810C-80C0907C8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A PLAN IS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CE8B0-1328-354B-A48E-CE4F3D86F5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you plan for five years: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road signs in the plan to guide you.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plan to adjust your GPS as the times change—the plan must be revised also!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YOU HAVE A BETTER PLAN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9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0BF4-6F74-7440-82FB-391C4D06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1" y="466344"/>
            <a:ext cx="4105657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GOALS FOR </a:t>
            </a:r>
            <a:br>
              <a:rPr lang="en-US" dirty="0"/>
            </a:br>
            <a:r>
              <a:rPr lang="en-US" dirty="0"/>
              <a:t>FIVE YEARS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654" y="137160"/>
            <a:ext cx="411937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26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BA71-231D-B24A-90B9-E27593D5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TO CHAPTER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D3750-E6D6-F44E-99BE-107FE57E08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COMMITTEE DEVELOPS TOOLS AND PRODUCTS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SENDS TO CHAPTERS FOR USE IF IT FITS THEIR CHAPTER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COLLECTS CHAPTER ONGOING NEEDS, DATA OF EFFECTIVENESS OF TOOLS/PRODUCTS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MODIFIES THE NEXT YEAR’S SAP ACTIONS TO FIT THE CHANGING NEEDS BASED UPON ACCONTABILITY REPORTS/FEEDBACK</a:t>
            </a:r>
          </a:p>
        </p:txBody>
      </p:sp>
    </p:spTree>
    <p:extLst>
      <p:ext uri="{BB962C8B-B14F-4D97-AF65-F5344CB8AC3E}">
        <p14:creationId xmlns:p14="http://schemas.microsoft.com/office/powerpoint/2010/main" val="103351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35A4-B52B-0440-B67A-9A017AF4F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C5D4-6FBA-8C48-A259-457B9A5E25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TO RETAIN/RECOVER MEMBERS AFTER COVID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TO HELP THE CHAPTER BECOME MORE VIBRANT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RECRUITING OF DIVERSE MEMBERS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INTERNATIONAL AND STATE RESOURCES</a:t>
            </a:r>
          </a:p>
        </p:txBody>
      </p:sp>
    </p:spTree>
    <p:extLst>
      <p:ext uri="{BB962C8B-B14F-4D97-AF65-F5344CB8AC3E}">
        <p14:creationId xmlns:p14="http://schemas.microsoft.com/office/powerpoint/2010/main" val="245500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4862-D71B-8244-9D95-83F8BD86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29684-FBA6-3E41-A3DA-728FFA5273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support existing leaders in the chapter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assist in nurturing future leaders in the chapter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find fresh leadership in chapters for  state leadership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support early educators from collegiate into employment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8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92EC-17B2-DD42-BF99-065818E4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EEC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D034-93D2-D744-AD7E-F6A15CD6B6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prepared programs for chapters to use in four key areas: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Growth / Technology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Justice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Advocacy Education, women children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state/local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27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25</TotalTime>
  <Words>354</Words>
  <Application>Microsoft Macintosh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Impact</vt:lpstr>
      <vt:lpstr>Times New Roman</vt:lpstr>
      <vt:lpstr>Main Event</vt:lpstr>
      <vt:lpstr>Washington State Organization  2021-2026 Strategic Action Plan</vt:lpstr>
      <vt:lpstr>Strategic action committee</vt:lpstr>
      <vt:lpstr>The process</vt:lpstr>
      <vt:lpstr> A PLAN IS THE PLAN</vt:lpstr>
      <vt:lpstr>THE GOALS FOR  FIVE YEARS</vt:lpstr>
      <vt:lpstr>STATE TO CHAPTER SUPPORT</vt:lpstr>
      <vt:lpstr>MEMBERSHIP</vt:lpstr>
      <vt:lpstr>LEADERSHIP</vt:lpstr>
      <vt:lpstr>EEC Program</vt:lpstr>
      <vt:lpstr>SMART Goals/accountability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Organization  2021-2026 Strategic Action Plan</dc:title>
  <dc:creator>Barbara Clausen</dc:creator>
  <cp:lastModifiedBy>Barbara Clausen</cp:lastModifiedBy>
  <cp:revision>4</cp:revision>
  <dcterms:created xsi:type="dcterms:W3CDTF">2021-04-21T21:06:09Z</dcterms:created>
  <dcterms:modified xsi:type="dcterms:W3CDTF">2021-04-23T17:31:49Z</dcterms:modified>
</cp:coreProperties>
</file>