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269" r:id="rId2"/>
    <p:sldId id="256" r:id="rId3"/>
    <p:sldId id="257" r:id="rId4"/>
    <p:sldId id="283" r:id="rId5"/>
    <p:sldId id="284" r:id="rId6"/>
    <p:sldId id="267" r:id="rId7"/>
    <p:sldId id="260" r:id="rId8"/>
    <p:sldId id="261" r:id="rId9"/>
    <p:sldId id="262" r:id="rId10"/>
    <p:sldId id="263" r:id="rId11"/>
    <p:sldId id="270" r:id="rId12"/>
    <p:sldId id="259" r:id="rId13"/>
    <p:sldId id="272" r:id="rId14"/>
    <p:sldId id="258" r:id="rId15"/>
    <p:sldId id="271" r:id="rId16"/>
    <p:sldId id="273" r:id="rId17"/>
    <p:sldId id="281" r:id="rId18"/>
    <p:sldId id="282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1934E-0C74-4AB3-8733-4DB34BB1E994}" v="32" dt="2022-11-17T22:06:06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9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e Lofstrom" userId="54e860c5ad18817e" providerId="LiveId" clId="{AD11934E-0C74-4AB3-8733-4DB34BB1E994}"/>
    <pc:docChg chg="undo custSel addSld delSld modSld sldOrd">
      <pc:chgData name="Marge Lofstrom" userId="54e860c5ad18817e" providerId="LiveId" clId="{AD11934E-0C74-4AB3-8733-4DB34BB1E994}" dt="2022-11-17T22:14:22.503" v="1286" actId="20577"/>
      <pc:docMkLst>
        <pc:docMk/>
      </pc:docMkLst>
      <pc:sldChg chg="modSp ord">
        <pc:chgData name="Marge Lofstrom" userId="54e860c5ad18817e" providerId="LiveId" clId="{AD11934E-0C74-4AB3-8733-4DB34BB1E994}" dt="2022-11-16T23:51:26.724" v="1052" actId="1076"/>
        <pc:sldMkLst>
          <pc:docMk/>
          <pc:sldMk cId="2686718621" sldId="258"/>
        </pc:sldMkLst>
        <pc:picChg chg="mod">
          <ac:chgData name="Marge Lofstrom" userId="54e860c5ad18817e" providerId="LiveId" clId="{AD11934E-0C74-4AB3-8733-4DB34BB1E994}" dt="2022-11-16T23:51:26.724" v="1052" actId="1076"/>
          <ac:picMkLst>
            <pc:docMk/>
            <pc:sldMk cId="2686718621" sldId="258"/>
            <ac:picMk id="1026" creationId="{747BCB83-808E-6DDB-F0E5-D3B0FE24704A}"/>
          </ac:picMkLst>
        </pc:picChg>
      </pc:sldChg>
      <pc:sldChg chg="modSp add mod ord setBg">
        <pc:chgData name="Marge Lofstrom" userId="54e860c5ad18817e" providerId="LiveId" clId="{AD11934E-0C74-4AB3-8733-4DB34BB1E994}" dt="2022-11-17T21:58:50.566" v="1061"/>
        <pc:sldMkLst>
          <pc:docMk/>
          <pc:sldMk cId="855960703" sldId="259"/>
        </pc:sldMkLst>
        <pc:spChg chg="mod">
          <ac:chgData name="Marge Lofstrom" userId="54e860c5ad18817e" providerId="LiveId" clId="{AD11934E-0C74-4AB3-8733-4DB34BB1E994}" dt="2022-11-16T23:14:41.584" v="673" actId="14100"/>
          <ac:spMkLst>
            <pc:docMk/>
            <pc:sldMk cId="855960703" sldId="259"/>
            <ac:spMk id="2" creationId="{A5C0410C-9A55-EF9C-3586-463B4DFA5886}"/>
          </ac:spMkLst>
        </pc:spChg>
        <pc:picChg chg="mod">
          <ac:chgData name="Marge Lofstrom" userId="54e860c5ad18817e" providerId="LiveId" clId="{AD11934E-0C74-4AB3-8733-4DB34BB1E994}" dt="2022-11-16T23:14:30.324" v="670" actId="1076"/>
          <ac:picMkLst>
            <pc:docMk/>
            <pc:sldMk cId="855960703" sldId="259"/>
            <ac:picMk id="4" creationId="{E13AD03B-5DFF-046C-6FA4-3DA3B9F08848}"/>
          </ac:picMkLst>
        </pc:picChg>
      </pc:sldChg>
      <pc:sldChg chg="modSp add mod ord">
        <pc:chgData name="Marge Lofstrom" userId="54e860c5ad18817e" providerId="LiveId" clId="{AD11934E-0C74-4AB3-8733-4DB34BB1E994}" dt="2022-11-16T22:33:41.105" v="56"/>
        <pc:sldMkLst>
          <pc:docMk/>
          <pc:sldMk cId="3385553648" sldId="260"/>
        </pc:sldMkLst>
        <pc:spChg chg="mod">
          <ac:chgData name="Marge Lofstrom" userId="54e860c5ad18817e" providerId="LiveId" clId="{AD11934E-0C74-4AB3-8733-4DB34BB1E994}" dt="2022-11-16T22:31:26.550" v="32" actId="14100"/>
          <ac:spMkLst>
            <pc:docMk/>
            <pc:sldMk cId="3385553648" sldId="260"/>
            <ac:spMk id="2" creationId="{894A7CA8-27D9-4C80-0D47-1430DF11EA06}"/>
          </ac:spMkLst>
        </pc:spChg>
        <pc:spChg chg="mod">
          <ac:chgData name="Marge Lofstrom" userId="54e860c5ad18817e" providerId="LiveId" clId="{AD11934E-0C74-4AB3-8733-4DB34BB1E994}" dt="2022-11-16T22:14:47.496" v="2" actId="27636"/>
          <ac:spMkLst>
            <pc:docMk/>
            <pc:sldMk cId="3385553648" sldId="260"/>
            <ac:spMk id="3" creationId="{01A11AFC-CF01-3C56-8DE4-8F12B5D477AE}"/>
          </ac:spMkLst>
        </pc:spChg>
      </pc:sldChg>
      <pc:sldChg chg="add ord">
        <pc:chgData name="Marge Lofstrom" userId="54e860c5ad18817e" providerId="LiveId" clId="{AD11934E-0C74-4AB3-8733-4DB34BB1E994}" dt="2022-11-16T22:32:28.582" v="36"/>
        <pc:sldMkLst>
          <pc:docMk/>
          <pc:sldMk cId="1138566461" sldId="261"/>
        </pc:sldMkLst>
      </pc:sldChg>
      <pc:sldChg chg="modSp add mod ord">
        <pc:chgData name="Marge Lofstrom" userId="54e860c5ad18817e" providerId="LiveId" clId="{AD11934E-0C74-4AB3-8733-4DB34BB1E994}" dt="2022-11-17T21:52:13.128" v="1056" actId="113"/>
        <pc:sldMkLst>
          <pc:docMk/>
          <pc:sldMk cId="3264645163" sldId="262"/>
        </pc:sldMkLst>
        <pc:spChg chg="mod">
          <ac:chgData name="Marge Lofstrom" userId="54e860c5ad18817e" providerId="LiveId" clId="{AD11934E-0C74-4AB3-8733-4DB34BB1E994}" dt="2022-11-16T23:42:49.126" v="919" actId="14100"/>
          <ac:spMkLst>
            <pc:docMk/>
            <pc:sldMk cId="3264645163" sldId="262"/>
            <ac:spMk id="2" creationId="{E7061E12-A904-0F24-D702-67D6D3A10EBA}"/>
          </ac:spMkLst>
        </pc:spChg>
        <pc:spChg chg="mod">
          <ac:chgData name="Marge Lofstrom" userId="54e860c5ad18817e" providerId="LiveId" clId="{AD11934E-0C74-4AB3-8733-4DB34BB1E994}" dt="2022-11-17T21:52:13.128" v="1056" actId="113"/>
          <ac:spMkLst>
            <pc:docMk/>
            <pc:sldMk cId="3264645163" sldId="262"/>
            <ac:spMk id="3" creationId="{171CBFE2-C932-4DC9-A414-5532C9C926F1}"/>
          </ac:spMkLst>
        </pc:spChg>
      </pc:sldChg>
      <pc:sldChg chg="add ord">
        <pc:chgData name="Marge Lofstrom" userId="54e860c5ad18817e" providerId="LiveId" clId="{AD11934E-0C74-4AB3-8733-4DB34BB1E994}" dt="2022-11-16T22:15:09.633" v="9"/>
        <pc:sldMkLst>
          <pc:docMk/>
          <pc:sldMk cId="713419802" sldId="263"/>
        </pc:sldMkLst>
      </pc:sldChg>
      <pc:sldChg chg="modSp add del mod ord">
        <pc:chgData name="Marge Lofstrom" userId="54e860c5ad18817e" providerId="LiveId" clId="{AD11934E-0C74-4AB3-8733-4DB34BB1E994}" dt="2022-11-17T22:04:13.668" v="1069" actId="47"/>
        <pc:sldMkLst>
          <pc:docMk/>
          <pc:sldMk cId="4288705493" sldId="264"/>
        </pc:sldMkLst>
        <pc:spChg chg="mod">
          <ac:chgData name="Marge Lofstrom" userId="54e860c5ad18817e" providerId="LiveId" clId="{AD11934E-0C74-4AB3-8733-4DB34BB1E994}" dt="2022-11-16T23:47:48.799" v="976" actId="1076"/>
          <ac:spMkLst>
            <pc:docMk/>
            <pc:sldMk cId="4288705493" sldId="264"/>
            <ac:spMk id="2" creationId="{58A38AA1-5DD3-69BA-EF4A-8C4694DB70AF}"/>
          </ac:spMkLst>
        </pc:spChg>
        <pc:spChg chg="mod">
          <ac:chgData name="Marge Lofstrom" userId="54e860c5ad18817e" providerId="LiveId" clId="{AD11934E-0C74-4AB3-8733-4DB34BB1E994}" dt="2022-11-16T22:27:36.255" v="17" actId="27636"/>
          <ac:spMkLst>
            <pc:docMk/>
            <pc:sldMk cId="4288705493" sldId="264"/>
            <ac:spMk id="3" creationId="{1AC95DBE-4295-3D4B-4A31-64792ACD0488}"/>
          </ac:spMkLst>
        </pc:spChg>
        <pc:picChg chg="mod">
          <ac:chgData name="Marge Lofstrom" userId="54e860c5ad18817e" providerId="LiveId" clId="{AD11934E-0C74-4AB3-8733-4DB34BB1E994}" dt="2022-11-16T23:47:52.725" v="978" actId="1076"/>
          <ac:picMkLst>
            <pc:docMk/>
            <pc:sldMk cId="4288705493" sldId="264"/>
            <ac:picMk id="4" creationId="{24049C0C-E590-126F-CFE2-98740E25C923}"/>
          </ac:picMkLst>
        </pc:picChg>
      </pc:sldChg>
      <pc:sldChg chg="modSp add del mod ord">
        <pc:chgData name="Marge Lofstrom" userId="54e860c5ad18817e" providerId="LiveId" clId="{AD11934E-0C74-4AB3-8733-4DB34BB1E994}" dt="2022-11-17T22:02:54.382" v="1066" actId="47"/>
        <pc:sldMkLst>
          <pc:docMk/>
          <pc:sldMk cId="1470604250" sldId="265"/>
        </pc:sldMkLst>
        <pc:spChg chg="mod">
          <ac:chgData name="Marge Lofstrom" userId="54e860c5ad18817e" providerId="LiveId" clId="{AD11934E-0C74-4AB3-8733-4DB34BB1E994}" dt="2022-11-16T22:27:44.129" v="19" actId="27636"/>
          <ac:spMkLst>
            <pc:docMk/>
            <pc:sldMk cId="1470604250" sldId="265"/>
            <ac:spMk id="7" creationId="{A9B43320-B35C-0848-31F2-2D53ACC037D1}"/>
          </ac:spMkLst>
        </pc:spChg>
        <pc:spChg chg="mod">
          <ac:chgData name="Marge Lofstrom" userId="54e860c5ad18817e" providerId="LiveId" clId="{AD11934E-0C74-4AB3-8733-4DB34BB1E994}" dt="2022-11-16T22:27:44.134" v="20" actId="27636"/>
          <ac:spMkLst>
            <pc:docMk/>
            <pc:sldMk cId="1470604250" sldId="265"/>
            <ac:spMk id="26" creationId="{AEB11FA1-1ED3-7017-DFD7-5CE573468717}"/>
          </ac:spMkLst>
        </pc:spChg>
      </pc:sldChg>
      <pc:sldChg chg="add del ord">
        <pc:chgData name="Marge Lofstrom" userId="54e860c5ad18817e" providerId="LiveId" clId="{AD11934E-0C74-4AB3-8733-4DB34BB1E994}" dt="2022-11-17T22:02:46.644" v="1064" actId="47"/>
        <pc:sldMkLst>
          <pc:docMk/>
          <pc:sldMk cId="3023435720" sldId="266"/>
        </pc:sldMkLst>
      </pc:sldChg>
      <pc:sldChg chg="modSp add mod ord">
        <pc:chgData name="Marge Lofstrom" userId="54e860c5ad18817e" providerId="LiveId" clId="{AD11934E-0C74-4AB3-8733-4DB34BB1E994}" dt="2022-11-16T22:33:21.873" v="54" actId="27636"/>
        <pc:sldMkLst>
          <pc:docMk/>
          <pc:sldMk cId="240702388" sldId="267"/>
        </pc:sldMkLst>
        <pc:spChg chg="mod">
          <ac:chgData name="Marge Lofstrom" userId="54e860c5ad18817e" providerId="LiveId" clId="{AD11934E-0C74-4AB3-8733-4DB34BB1E994}" dt="2022-11-16T22:33:21.873" v="54" actId="27636"/>
          <ac:spMkLst>
            <pc:docMk/>
            <pc:sldMk cId="240702388" sldId="267"/>
            <ac:spMk id="3" creationId="{2857BE95-A220-0942-98EC-EA9F57D43731}"/>
          </ac:spMkLst>
        </pc:spChg>
      </pc:sldChg>
      <pc:sldChg chg="add del ord">
        <pc:chgData name="Marge Lofstrom" userId="54e860c5ad18817e" providerId="LiveId" clId="{AD11934E-0C74-4AB3-8733-4DB34BB1E994}" dt="2022-11-17T22:02:49.710" v="1065" actId="47"/>
        <pc:sldMkLst>
          <pc:docMk/>
          <pc:sldMk cId="1634210164" sldId="268"/>
        </pc:sldMkLst>
      </pc:sldChg>
      <pc:sldChg chg="add">
        <pc:chgData name="Marge Lofstrom" userId="54e860c5ad18817e" providerId="LiveId" clId="{AD11934E-0C74-4AB3-8733-4DB34BB1E994}" dt="2022-11-16T22:29:49.870" v="25"/>
        <pc:sldMkLst>
          <pc:docMk/>
          <pc:sldMk cId="3466153029" sldId="269"/>
        </pc:sldMkLst>
      </pc:sldChg>
      <pc:sldChg chg="modSp add mod">
        <pc:chgData name="Marge Lofstrom" userId="54e860c5ad18817e" providerId="LiveId" clId="{AD11934E-0C74-4AB3-8733-4DB34BB1E994}" dt="2022-11-16T22:35:59.524" v="60" actId="27636"/>
        <pc:sldMkLst>
          <pc:docMk/>
          <pc:sldMk cId="311348990" sldId="270"/>
        </pc:sldMkLst>
        <pc:spChg chg="mod">
          <ac:chgData name="Marge Lofstrom" userId="54e860c5ad18817e" providerId="LiveId" clId="{AD11934E-0C74-4AB3-8733-4DB34BB1E994}" dt="2022-11-16T22:35:59.524" v="60" actId="27636"/>
          <ac:spMkLst>
            <pc:docMk/>
            <pc:sldMk cId="311348990" sldId="270"/>
            <ac:spMk id="3" creationId="{B8FF379D-86A6-B151-EB5E-6ED3A87067C8}"/>
          </ac:spMkLst>
        </pc:spChg>
      </pc:sldChg>
      <pc:sldChg chg="addSp delSp modSp new mod ord">
        <pc:chgData name="Marge Lofstrom" userId="54e860c5ad18817e" providerId="LiveId" clId="{AD11934E-0C74-4AB3-8733-4DB34BB1E994}" dt="2022-11-17T22:03:11.747" v="1068"/>
        <pc:sldMkLst>
          <pc:docMk/>
          <pc:sldMk cId="2637292630" sldId="271"/>
        </pc:sldMkLst>
        <pc:spChg chg="mod">
          <ac:chgData name="Marge Lofstrom" userId="54e860c5ad18817e" providerId="LiveId" clId="{AD11934E-0C74-4AB3-8733-4DB34BB1E994}" dt="2022-11-16T22:52:46.312" v="433" actId="207"/>
          <ac:spMkLst>
            <pc:docMk/>
            <pc:sldMk cId="2637292630" sldId="271"/>
            <ac:spMk id="2" creationId="{D5B9F841-8DE5-3D1E-2928-FF1CA28DF178}"/>
          </ac:spMkLst>
        </pc:spChg>
        <pc:spChg chg="del mod">
          <ac:chgData name="Marge Lofstrom" userId="54e860c5ad18817e" providerId="LiveId" clId="{AD11934E-0C74-4AB3-8733-4DB34BB1E994}" dt="2022-11-16T22:49:19.673" v="398" actId="478"/>
          <ac:spMkLst>
            <pc:docMk/>
            <pc:sldMk cId="2637292630" sldId="271"/>
            <ac:spMk id="3" creationId="{F0256DA6-7B0B-8338-B382-3B45DD5AC8EF}"/>
          </ac:spMkLst>
        </pc:spChg>
        <pc:spChg chg="add mod ord">
          <ac:chgData name="Marge Lofstrom" userId="54e860c5ad18817e" providerId="LiveId" clId="{AD11934E-0C74-4AB3-8733-4DB34BB1E994}" dt="2022-11-16T23:09:11.969" v="585" actId="1076"/>
          <ac:spMkLst>
            <pc:docMk/>
            <pc:sldMk cId="2637292630" sldId="271"/>
            <ac:spMk id="6" creationId="{52F17252-1ECE-C630-97C3-B16DCF4D074D}"/>
          </ac:spMkLst>
        </pc:spChg>
        <pc:spChg chg="add mod ord">
          <ac:chgData name="Marge Lofstrom" userId="54e860c5ad18817e" providerId="LiveId" clId="{AD11934E-0C74-4AB3-8733-4DB34BB1E994}" dt="2022-11-16T23:08:59.253" v="583" actId="1076"/>
          <ac:spMkLst>
            <pc:docMk/>
            <pc:sldMk cId="2637292630" sldId="271"/>
            <ac:spMk id="7" creationId="{B1055549-6AA5-089F-6B90-7C0B9ECDF883}"/>
          </ac:spMkLst>
        </pc:spChg>
        <pc:spChg chg="add mod">
          <ac:chgData name="Marge Lofstrom" userId="54e860c5ad18817e" providerId="LiveId" clId="{AD11934E-0C74-4AB3-8733-4DB34BB1E994}" dt="2022-11-16T23:09:54.795" v="590" actId="1076"/>
          <ac:spMkLst>
            <pc:docMk/>
            <pc:sldMk cId="2637292630" sldId="271"/>
            <ac:spMk id="8" creationId="{46399FCC-4769-CA7E-B195-ADBF8DF65BF5}"/>
          </ac:spMkLst>
        </pc:spChg>
        <pc:spChg chg="add mod">
          <ac:chgData name="Marge Lofstrom" userId="54e860c5ad18817e" providerId="LiveId" clId="{AD11934E-0C74-4AB3-8733-4DB34BB1E994}" dt="2022-11-16T23:09:07.822" v="584" actId="1076"/>
          <ac:spMkLst>
            <pc:docMk/>
            <pc:sldMk cId="2637292630" sldId="271"/>
            <ac:spMk id="10" creationId="{95E03A10-9D62-3F13-E5C1-AEAA5B28DF25}"/>
          </ac:spMkLst>
        </pc:spChg>
        <pc:spChg chg="add mod">
          <ac:chgData name="Marge Lofstrom" userId="54e860c5ad18817e" providerId="LiveId" clId="{AD11934E-0C74-4AB3-8733-4DB34BB1E994}" dt="2022-11-16T23:09:17.169" v="586" actId="1076"/>
          <ac:spMkLst>
            <pc:docMk/>
            <pc:sldMk cId="2637292630" sldId="271"/>
            <ac:spMk id="13" creationId="{C70D2652-DDB6-6BEF-136D-F5F2BA4CAED4}"/>
          </ac:spMkLst>
        </pc:spChg>
        <pc:spChg chg="add mod">
          <ac:chgData name="Marge Lofstrom" userId="54e860c5ad18817e" providerId="LiveId" clId="{AD11934E-0C74-4AB3-8733-4DB34BB1E994}" dt="2022-11-16T23:09:20.216" v="587" actId="1076"/>
          <ac:spMkLst>
            <pc:docMk/>
            <pc:sldMk cId="2637292630" sldId="271"/>
            <ac:spMk id="15" creationId="{58F77E1E-EB61-549F-FA45-3CF5047CFBAD}"/>
          </ac:spMkLst>
        </pc:spChg>
        <pc:spChg chg="add mod">
          <ac:chgData name="Marge Lofstrom" userId="54e860c5ad18817e" providerId="LiveId" clId="{AD11934E-0C74-4AB3-8733-4DB34BB1E994}" dt="2022-11-16T23:09:37.322" v="589" actId="207"/>
          <ac:spMkLst>
            <pc:docMk/>
            <pc:sldMk cId="2637292630" sldId="271"/>
            <ac:spMk id="16" creationId="{CD131918-2E98-A9AA-FD46-EF39658567BE}"/>
          </ac:spMkLst>
        </pc:spChg>
        <pc:picChg chg="add del mod modCrop">
          <ac:chgData name="Marge Lofstrom" userId="54e860c5ad18817e" providerId="LiveId" clId="{AD11934E-0C74-4AB3-8733-4DB34BB1E994}" dt="2022-11-16T22:56:55.912" v="437" actId="478"/>
          <ac:picMkLst>
            <pc:docMk/>
            <pc:sldMk cId="2637292630" sldId="271"/>
            <ac:picMk id="5" creationId="{5FA942CF-E931-0148-3DAA-7C762FB93590}"/>
          </ac:picMkLst>
        </pc:picChg>
        <pc:picChg chg="add mod modCrop">
          <ac:chgData name="Marge Lofstrom" userId="54e860c5ad18817e" providerId="LiveId" clId="{AD11934E-0C74-4AB3-8733-4DB34BB1E994}" dt="2022-11-16T23:08:39.026" v="581" actId="1076"/>
          <ac:picMkLst>
            <pc:docMk/>
            <pc:sldMk cId="2637292630" sldId="271"/>
            <ac:picMk id="9" creationId="{A0400831-A92D-0B22-FD3F-AB831DC16B1D}"/>
          </ac:picMkLst>
        </pc:picChg>
        <pc:picChg chg="add del">
          <ac:chgData name="Marge Lofstrom" userId="54e860c5ad18817e" providerId="LiveId" clId="{AD11934E-0C74-4AB3-8733-4DB34BB1E994}" dt="2022-11-16T23:06:20.264" v="565"/>
          <ac:picMkLst>
            <pc:docMk/>
            <pc:sldMk cId="2637292630" sldId="271"/>
            <ac:picMk id="14" creationId="{0267739D-2F69-303C-E543-DBD0D392A603}"/>
          </ac:picMkLst>
        </pc:picChg>
        <pc:cxnChg chg="add del">
          <ac:chgData name="Marge Lofstrom" userId="54e860c5ad18817e" providerId="LiveId" clId="{AD11934E-0C74-4AB3-8733-4DB34BB1E994}" dt="2022-11-16T23:04:16.581" v="556" actId="478"/>
          <ac:cxnSpMkLst>
            <pc:docMk/>
            <pc:sldMk cId="2637292630" sldId="271"/>
            <ac:cxnSpMk id="12" creationId="{7D0E3523-9F89-B101-E6C3-9BC027F57EB3}"/>
          </ac:cxnSpMkLst>
        </pc:cxnChg>
      </pc:sldChg>
      <pc:sldChg chg="addSp delSp modSp new mod">
        <pc:chgData name="Marge Lofstrom" userId="54e860c5ad18817e" providerId="LiveId" clId="{AD11934E-0C74-4AB3-8733-4DB34BB1E994}" dt="2022-11-17T22:14:22.503" v="1286" actId="20577"/>
        <pc:sldMkLst>
          <pc:docMk/>
          <pc:sldMk cId="4083701699" sldId="272"/>
        </pc:sldMkLst>
        <pc:spChg chg="del mod">
          <ac:chgData name="Marge Lofstrom" userId="54e860c5ad18817e" providerId="LiveId" clId="{AD11934E-0C74-4AB3-8733-4DB34BB1E994}" dt="2022-11-16T23:16:28.221" v="715" actId="478"/>
          <ac:spMkLst>
            <pc:docMk/>
            <pc:sldMk cId="4083701699" sldId="272"/>
            <ac:spMk id="2" creationId="{56109D04-51E9-7129-4AAE-FA7744AA4484}"/>
          </ac:spMkLst>
        </pc:spChg>
        <pc:spChg chg="add del mod">
          <ac:chgData name="Marge Lofstrom" userId="54e860c5ad18817e" providerId="LiveId" clId="{AD11934E-0C74-4AB3-8733-4DB34BB1E994}" dt="2022-11-17T22:14:22.503" v="1286" actId="20577"/>
          <ac:spMkLst>
            <pc:docMk/>
            <pc:sldMk cId="4083701699" sldId="272"/>
            <ac:spMk id="3" creationId="{B03C3C19-8142-D8AC-1A50-9B9F76B879EA}"/>
          </ac:spMkLst>
        </pc:spChg>
        <pc:spChg chg="add mod">
          <ac:chgData name="Marge Lofstrom" userId="54e860c5ad18817e" providerId="LiveId" clId="{AD11934E-0C74-4AB3-8733-4DB34BB1E994}" dt="2022-11-16T23:12:09.023" v="604" actId="14100"/>
          <ac:spMkLst>
            <pc:docMk/>
            <pc:sldMk cId="4083701699" sldId="272"/>
            <ac:spMk id="7" creationId="{E414EECF-E357-B00B-118A-A713074A6E87}"/>
          </ac:spMkLst>
        </pc:spChg>
        <pc:picChg chg="add del mod">
          <ac:chgData name="Marge Lofstrom" userId="54e860c5ad18817e" providerId="LiveId" clId="{AD11934E-0C74-4AB3-8733-4DB34BB1E994}" dt="2022-11-16T23:10:55.107" v="595"/>
          <ac:picMkLst>
            <pc:docMk/>
            <pc:sldMk cId="4083701699" sldId="272"/>
            <ac:picMk id="5" creationId="{7C7CDD4A-723E-48DB-33FD-753E35720FD0}"/>
          </ac:picMkLst>
        </pc:picChg>
      </pc:sldChg>
      <pc:sldChg chg="modSp new mod">
        <pc:chgData name="Marge Lofstrom" userId="54e860c5ad18817e" providerId="LiveId" clId="{AD11934E-0C74-4AB3-8733-4DB34BB1E994}" dt="2022-11-16T23:46:48.807" v="971" actId="20577"/>
        <pc:sldMkLst>
          <pc:docMk/>
          <pc:sldMk cId="723966570" sldId="273"/>
        </pc:sldMkLst>
        <pc:spChg chg="mod">
          <ac:chgData name="Marge Lofstrom" userId="54e860c5ad18817e" providerId="LiveId" clId="{AD11934E-0C74-4AB3-8733-4DB34BB1E994}" dt="2022-11-16T23:18:20.286" v="798" actId="20577"/>
          <ac:spMkLst>
            <pc:docMk/>
            <pc:sldMk cId="723966570" sldId="273"/>
            <ac:spMk id="2" creationId="{6F0E853C-A015-636B-06BF-01273478DA5E}"/>
          </ac:spMkLst>
        </pc:spChg>
        <pc:spChg chg="mod">
          <ac:chgData name="Marge Lofstrom" userId="54e860c5ad18817e" providerId="LiveId" clId="{AD11934E-0C74-4AB3-8733-4DB34BB1E994}" dt="2022-11-16T23:46:48.807" v="971" actId="20577"/>
          <ac:spMkLst>
            <pc:docMk/>
            <pc:sldMk cId="723966570" sldId="273"/>
            <ac:spMk id="3" creationId="{A0633091-FBDF-D9C7-5F33-0DC14FE772BD}"/>
          </ac:spMkLst>
        </pc:spChg>
      </pc:sldChg>
      <pc:sldChg chg="addSp delSp modSp new mod">
        <pc:chgData name="Marge Lofstrom" userId="54e860c5ad18817e" providerId="LiveId" clId="{AD11934E-0C74-4AB3-8733-4DB34BB1E994}" dt="2022-11-16T23:51:41.236" v="1054" actId="1076"/>
        <pc:sldMkLst>
          <pc:docMk/>
          <pc:sldMk cId="195608694" sldId="274"/>
        </pc:sldMkLst>
        <pc:spChg chg="mod">
          <ac:chgData name="Marge Lofstrom" userId="54e860c5ad18817e" providerId="LiveId" clId="{AD11934E-0C74-4AB3-8733-4DB34BB1E994}" dt="2022-11-16T23:50:23.832" v="1045" actId="20577"/>
          <ac:spMkLst>
            <pc:docMk/>
            <pc:sldMk cId="195608694" sldId="274"/>
            <ac:spMk id="2" creationId="{A5BA8E6E-7D23-DDA0-C247-3D56E5A36CD4}"/>
          </ac:spMkLst>
        </pc:spChg>
        <pc:spChg chg="mod">
          <ac:chgData name="Marge Lofstrom" userId="54e860c5ad18817e" providerId="LiveId" clId="{AD11934E-0C74-4AB3-8733-4DB34BB1E994}" dt="2022-11-16T23:50:42.720" v="1047" actId="27636"/>
          <ac:spMkLst>
            <pc:docMk/>
            <pc:sldMk cId="195608694" sldId="274"/>
            <ac:spMk id="3" creationId="{DDA52E40-BA69-BB89-D569-0DDC19227529}"/>
          </ac:spMkLst>
        </pc:spChg>
        <pc:spChg chg="add del">
          <ac:chgData name="Marge Lofstrom" userId="54e860c5ad18817e" providerId="LiveId" clId="{AD11934E-0C74-4AB3-8733-4DB34BB1E994}" dt="2022-11-16T23:51:13.254" v="1050" actId="22"/>
          <ac:spMkLst>
            <pc:docMk/>
            <pc:sldMk cId="195608694" sldId="274"/>
            <ac:spMk id="5" creationId="{CD98C99F-EDA7-FCF2-2827-3CD7628D108C}"/>
          </ac:spMkLst>
        </pc:spChg>
        <pc:picChg chg="add mod">
          <ac:chgData name="Marge Lofstrom" userId="54e860c5ad18817e" providerId="LiveId" clId="{AD11934E-0C74-4AB3-8733-4DB34BB1E994}" dt="2022-11-16T23:51:41.236" v="1054" actId="1076"/>
          <ac:picMkLst>
            <pc:docMk/>
            <pc:sldMk cId="195608694" sldId="274"/>
            <ac:picMk id="6" creationId="{44710C90-BC98-F307-1842-599CEDE0D1E1}"/>
          </ac:picMkLst>
        </pc:picChg>
      </pc:sldChg>
      <pc:sldChg chg="add">
        <pc:chgData name="Marge Lofstrom" userId="54e860c5ad18817e" providerId="LiveId" clId="{AD11934E-0C74-4AB3-8733-4DB34BB1E994}" dt="2022-11-17T21:57:56.358" v="1057"/>
        <pc:sldMkLst>
          <pc:docMk/>
          <pc:sldMk cId="944099608" sldId="275"/>
        </pc:sldMkLst>
      </pc:sldChg>
      <pc:sldChg chg="addSp delSp modSp new mod">
        <pc:chgData name="Marge Lofstrom" userId="54e860c5ad18817e" providerId="LiveId" clId="{AD11934E-0C74-4AB3-8733-4DB34BB1E994}" dt="2022-11-17T22:09:13.195" v="1243" actId="20577"/>
        <pc:sldMkLst>
          <pc:docMk/>
          <pc:sldMk cId="1235590278" sldId="280"/>
        </pc:sldMkLst>
        <pc:spChg chg="mod">
          <ac:chgData name="Marge Lofstrom" userId="54e860c5ad18817e" providerId="LiveId" clId="{AD11934E-0C74-4AB3-8733-4DB34BB1E994}" dt="2022-11-17T22:05:31.938" v="1106" actId="20577"/>
          <ac:spMkLst>
            <pc:docMk/>
            <pc:sldMk cId="1235590278" sldId="280"/>
            <ac:spMk id="2" creationId="{F4D900F5-D852-A268-86CA-055647CE6F26}"/>
          </ac:spMkLst>
        </pc:spChg>
        <pc:spChg chg="mod">
          <ac:chgData name="Marge Lofstrom" userId="54e860c5ad18817e" providerId="LiveId" clId="{AD11934E-0C74-4AB3-8733-4DB34BB1E994}" dt="2022-11-17T22:09:13.195" v="1243" actId="20577"/>
          <ac:spMkLst>
            <pc:docMk/>
            <pc:sldMk cId="1235590278" sldId="280"/>
            <ac:spMk id="3" creationId="{77E72186-9D65-0BAB-EBE8-0B0EA8F0F7AD}"/>
          </ac:spMkLst>
        </pc:spChg>
        <pc:spChg chg="add del mod">
          <ac:chgData name="Marge Lofstrom" userId="54e860c5ad18817e" providerId="LiveId" clId="{AD11934E-0C74-4AB3-8733-4DB34BB1E994}" dt="2022-11-17T22:06:06.492" v="1109"/>
          <ac:spMkLst>
            <pc:docMk/>
            <pc:sldMk cId="1235590278" sldId="280"/>
            <ac:spMk id="4" creationId="{7970A254-CF66-8B50-B6F0-CE9B47505DD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45DA78B-1E73-CEEC-F409-6E5E30644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A21AB5-E417-AC9D-9187-E4328C6D1E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BF0B099-0B24-4446-92D5-A059412DC59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30ED49-3F7D-110A-2EDC-9A1D78D57C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0C6B9C-B55C-8875-8DC1-2A7968F2DF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11CEC6-9AFC-4A4B-9B75-EF1E3617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63320E9-5B8A-4CE2-8B7E-F59441A6429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5CE780D-75BC-4F01-8D96-B1545392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43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statistics are referenced in the resolution passed at the US Forum meeting last summer in New Orleans. The entire resolution is posted on the US Forum website: www.dkgusforum.org.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E780D-75BC-4F01-8D96-B154539299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 examples: the recent Zoom presentation on Teacher Burnout vs. ___ presented by the Illinois state organization and advertised on the US Forum website and Facebook pages, and the upcoming Dec. 1 Zoom presentation on Coping with the Holiday Blues with Dr. ____; find the Zoom link on the US Forum website and FB pages</a:t>
            </a:r>
          </a:p>
          <a:p>
            <a:r>
              <a:rPr lang="en-US" dirty="0"/>
              <a:t>Emotional support activities: mentoring, volunteering in classrooms, providing treats for teachers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E780D-75BC-4F01-8D96-B154539299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0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OSO – Oregon State Organization. Register for the Dec 1 webinar on the US Forum website and/or Facebook pages.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E780D-75BC-4F01-8D96-B154539299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xmlns="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xmlns="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xmlns="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xmlns="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xmlns="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xmlns="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xmlns="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xmlns="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4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9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7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xmlns="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xmlns="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xmlns="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6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2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83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1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gusforum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12.wa.us/student-success/health-safety/workforce-secondary-traumatic-stres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EB1B2-1AF7-5C9D-C112-8C0EE29D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5904"/>
          </a:xfrm>
        </p:spPr>
        <p:txBody>
          <a:bodyPr/>
          <a:lstStyle/>
          <a:p>
            <a:pPr algn="ctr"/>
            <a:r>
              <a:rPr lang="en-US" b="1" dirty="0"/>
              <a:t>Delta Kappa Gamma’s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1D21A-DC97-9DF7-BEF1-F9041AA8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1788"/>
            <a:ext cx="10515600" cy="3075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“On Recognizing the Significance of Mental Health Issues for Educational Staff and Promoting Appropriate Support Services”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B94800-D935-12B7-267F-6331844EE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49" y="2040356"/>
            <a:ext cx="1885714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C2475-CAB9-6219-DD98-D46D4731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29751"/>
            <a:ext cx="10168128" cy="46424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School </a:t>
            </a:r>
            <a:r>
              <a:rPr lang="en-US" dirty="0"/>
              <a:t>Districts-by 2021-22 school </a:t>
            </a:r>
            <a:r>
              <a:rPr lang="en-US" dirty="0" smtClean="0"/>
              <a:t>year must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sz="2400" dirty="0" smtClean="0"/>
              <a:t>Adopt </a:t>
            </a:r>
            <a:r>
              <a:rPr lang="en-US" sz="2400" dirty="0" smtClean="0">
                <a:solidFill>
                  <a:srgbClr val="FF0000"/>
                </a:solidFill>
              </a:rPr>
              <a:t>policy</a:t>
            </a:r>
            <a:r>
              <a:rPr lang="en-US" sz="2400" dirty="0" smtClean="0"/>
              <a:t> and procedures that incorporate </a:t>
            </a:r>
            <a:r>
              <a:rPr lang="en-US" sz="2400" dirty="0"/>
              <a:t>all elements of the </a:t>
            </a:r>
            <a:r>
              <a:rPr lang="en-US" sz="2400" dirty="0" smtClean="0"/>
              <a:t>WSSDA model </a:t>
            </a:r>
            <a:r>
              <a:rPr lang="en-US" sz="2400" dirty="0" smtClean="0"/>
              <a:t>policy (5515 and 5515P)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stablish a </a:t>
            </a:r>
            <a:r>
              <a:rPr lang="en-US" sz="2400" dirty="0" smtClean="0">
                <a:solidFill>
                  <a:srgbClr val="FF0000"/>
                </a:solidFill>
              </a:rPr>
              <a:t>committee</a:t>
            </a:r>
            <a:r>
              <a:rPr lang="en-US" sz="2400" dirty="0" smtClean="0"/>
              <a:t> to oversee data collection, </a:t>
            </a:r>
            <a:r>
              <a:rPr lang="en-US" sz="2400" dirty="0" smtClean="0"/>
              <a:t>assessment,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providing resources</a:t>
            </a:r>
            <a:r>
              <a:rPr lang="en-US" sz="2400" dirty="0"/>
              <a:t> </a:t>
            </a:r>
            <a:r>
              <a:rPr lang="en-US" sz="2400" dirty="0" smtClean="0"/>
              <a:t>and training </a:t>
            </a:r>
            <a:endParaRPr lang="en-US" sz="2400" dirty="0"/>
          </a:p>
          <a:p>
            <a:pPr lvl="1"/>
            <a:r>
              <a:rPr lang="en-US" sz="2400" dirty="0" smtClean="0"/>
              <a:t>Report annually on the status of m-h for staff to their boards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1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5F060-7F4E-8D57-3978-121EE070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9" y="238089"/>
            <a:ext cx="10168128" cy="1179576"/>
          </a:xfrm>
        </p:spPr>
        <p:txBody>
          <a:bodyPr/>
          <a:lstStyle/>
          <a:p>
            <a:r>
              <a:rPr lang="en-US" dirty="0"/>
              <a:t>Resolution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F379D-86A6-B151-EB5E-6ED3A870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334219"/>
            <a:ext cx="10168128" cy="483798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Asking for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Funding for Training </a:t>
            </a:r>
            <a:r>
              <a:rPr lang="en-US" sz="2600" dirty="0"/>
              <a:t>for Education Staff as per 1363</a:t>
            </a:r>
          </a:p>
          <a:p>
            <a:pPr lvl="2"/>
            <a:r>
              <a:rPr lang="en-US" sz="2600" dirty="0"/>
              <a:t>grants to develop on-line training, clock hour offerings on wellness and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responding </a:t>
            </a:r>
            <a:r>
              <a:rPr lang="en-US" sz="2600" dirty="0"/>
              <a:t>to mental health concerns, </a:t>
            </a:r>
          </a:p>
          <a:p>
            <a:pPr lvl="2"/>
            <a:endParaRPr lang="en-US" sz="2600" dirty="0"/>
          </a:p>
          <a:p>
            <a:pPr lvl="1"/>
            <a:r>
              <a:rPr lang="en-US" sz="2600" dirty="0"/>
              <a:t>Allocation of </a:t>
            </a:r>
            <a:r>
              <a:rPr lang="en-US" sz="2600" dirty="0">
                <a:solidFill>
                  <a:srgbClr val="FF0000"/>
                </a:solidFill>
              </a:rPr>
              <a:t>funds</a:t>
            </a:r>
            <a:r>
              <a:rPr lang="en-US" sz="2600" dirty="0"/>
              <a:t> to enable </a:t>
            </a:r>
            <a:r>
              <a:rPr lang="en-US" sz="2600" dirty="0">
                <a:solidFill>
                  <a:srgbClr val="FF0000"/>
                </a:solidFill>
              </a:rPr>
              <a:t>existing school mental health providers </a:t>
            </a:r>
            <a:r>
              <a:rPr lang="en-US" sz="2600" dirty="0"/>
              <a:t>to also </a:t>
            </a:r>
            <a:r>
              <a:rPr lang="en-US" sz="2600" dirty="0" smtClean="0"/>
              <a:t>serve </a:t>
            </a:r>
            <a:r>
              <a:rPr lang="en-US" sz="2600" dirty="0">
                <a:solidFill>
                  <a:srgbClr val="FF0000"/>
                </a:solidFill>
              </a:rPr>
              <a:t>school employees</a:t>
            </a:r>
            <a:r>
              <a:rPr lang="en-US" sz="2600" dirty="0"/>
              <a:t>.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Legislators hold </a:t>
            </a:r>
            <a:r>
              <a:rPr lang="en-US" sz="2600" dirty="0">
                <a:solidFill>
                  <a:srgbClr val="FF0000"/>
                </a:solidFill>
              </a:rPr>
              <a:t>“listening sessions” </a:t>
            </a:r>
            <a:r>
              <a:rPr lang="en-US" sz="2600" dirty="0"/>
              <a:t>to hear directly from educators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nature of their mental health stressors and possible remedies.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800" dirty="0"/>
              <a:t>Once we have some legislators willing to take on the enhanced bill, we will inform chapters and suggest ways your members can become involved.</a:t>
            </a:r>
          </a:p>
        </p:txBody>
      </p:sp>
    </p:spTree>
    <p:extLst>
      <p:ext uri="{BB962C8B-B14F-4D97-AF65-F5344CB8AC3E}">
        <p14:creationId xmlns:p14="http://schemas.microsoft.com/office/powerpoint/2010/main" val="31134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xmlns="" id="{E13AD03B-5DFF-046C-6FA4-3DA3B9F08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5" b="8178"/>
          <a:stretch/>
        </p:blipFill>
        <p:spPr>
          <a:xfrm>
            <a:off x="20" y="765018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0410C-9A55-EF9C-3586-463B4DFA5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291" y="186105"/>
            <a:ext cx="6996545" cy="578914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/>
              <a:t>What Can We Do 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617B3-7487-4C0E-3D91-4FD9E0212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85596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3C3C19-8142-D8AC-1A50-9B9F76B8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61" y="933450"/>
            <a:ext cx="9205300" cy="6005384"/>
          </a:xfrm>
        </p:spPr>
        <p:txBody>
          <a:bodyPr>
            <a:normAutofit/>
          </a:bodyPr>
          <a:lstStyle/>
          <a:p>
            <a:r>
              <a:rPr lang="en-US" sz="4000" dirty="0"/>
              <a:t>Stay involved in your school district</a:t>
            </a:r>
          </a:p>
          <a:p>
            <a:pPr lvl="1"/>
            <a:r>
              <a:rPr lang="en-US" sz="3600" dirty="0"/>
              <a:t>Check if policy &amp; model are </a:t>
            </a:r>
            <a:r>
              <a:rPr lang="en-US" sz="3600" dirty="0" smtClean="0"/>
              <a:t>implemented</a:t>
            </a:r>
            <a:endParaRPr lang="en-US" sz="3600" dirty="0"/>
          </a:p>
          <a:p>
            <a:endParaRPr lang="en-US" sz="4000" dirty="0"/>
          </a:p>
          <a:p>
            <a:r>
              <a:rPr lang="en-US" sz="4000" dirty="0"/>
              <a:t>Listen to teachers</a:t>
            </a:r>
          </a:p>
          <a:p>
            <a:endParaRPr lang="en-US" sz="4000" dirty="0"/>
          </a:p>
          <a:p>
            <a:r>
              <a:rPr lang="en-US" sz="4000" dirty="0"/>
              <a:t>Speak with your friends/community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14EECF-E357-B00B-118A-A713074A6E87}"/>
              </a:ext>
            </a:extLst>
          </p:cNvPr>
          <p:cNvSpPr txBox="1"/>
          <p:nvPr/>
        </p:nvSpPr>
        <p:spPr>
          <a:xfrm>
            <a:off x="714014" y="209780"/>
            <a:ext cx="8268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Arial Black" panose="020B0A04020102020204" pitchFamily="34" charset="0"/>
              </a:rPr>
              <a:t>Educate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370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AB3FB-1287-C935-019F-589E9111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Forum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1B083-45A5-20C0-D24A-88F1F934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684115" cy="3798332"/>
          </a:xfrm>
        </p:spPr>
        <p:txBody>
          <a:bodyPr>
            <a:normAutofit fontScale="92500"/>
          </a:bodyPr>
          <a:lstStyle/>
          <a:p>
            <a:r>
              <a:rPr lang="en-US" dirty="0"/>
              <a:t>US Forum is divided into four Regions: NW, NE, SE, SW</a:t>
            </a:r>
          </a:p>
          <a:p>
            <a:r>
              <a:rPr lang="en-US" dirty="0"/>
              <a:t>Nancy Sheng (WSO) represents the  NW states </a:t>
            </a:r>
          </a:p>
          <a:p>
            <a:r>
              <a:rPr lang="en-US" dirty="0" smtClean="0"/>
              <a:t>US </a:t>
            </a:r>
            <a:r>
              <a:rPr lang="en-US" dirty="0"/>
              <a:t>Forum Facebook pages, website: </a:t>
            </a:r>
            <a:r>
              <a:rPr lang="en-US" dirty="0">
                <a:hlinkClick r:id="rId3"/>
              </a:rPr>
              <a:t>www.dkgusforum.org</a:t>
            </a:r>
            <a:endParaRPr lang="en-US" dirty="0"/>
          </a:p>
          <a:p>
            <a:pPr algn="l"/>
            <a:r>
              <a:rPr lang="en-US" dirty="0"/>
              <a:t>Upcoming Zoom webinar: Coping with holiday blues Thursday, Dec 1, 4:30pm with Dr. Ellen Williams</a:t>
            </a:r>
          </a:p>
          <a:p>
            <a:r>
              <a:rPr lang="en-US" dirty="0"/>
              <a:t>Upcoming conferences in July 2023: Detroit and Phoenix </a:t>
            </a:r>
          </a:p>
          <a:p>
            <a:r>
              <a:rPr lang="en-US" dirty="0"/>
              <a:t>Spring 2024: National Legislative Conference in Washington, DC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47BCB83-808E-6DDB-F0E5-D3B0FE24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5" y="374299"/>
            <a:ext cx="2074607" cy="18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1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9F841-8DE5-3D1E-2928-FF1CA28D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09" y="602539"/>
            <a:ext cx="521778" cy="5946212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</a:t>
            </a:r>
            <a:br>
              <a:rPr lang="en-US" sz="49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form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399FCC-4769-CA7E-B195-ADBF8DF65BF5}"/>
              </a:ext>
            </a:extLst>
          </p:cNvPr>
          <p:cNvSpPr txBox="1"/>
          <p:nvPr/>
        </p:nvSpPr>
        <p:spPr>
          <a:xfrm>
            <a:off x="2825228" y="-43792"/>
            <a:ext cx="751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Leg.wa.gov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400831-A92D-0B22-FD3F-AB831DC16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6" r="8809" b="19658"/>
          <a:stretch/>
        </p:blipFill>
        <p:spPr>
          <a:xfrm>
            <a:off x="1141768" y="714910"/>
            <a:ext cx="10907265" cy="6016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055549-6AA5-089F-6B90-7C0B9ECDF883}"/>
              </a:ext>
            </a:extLst>
          </p:cNvPr>
          <p:cNvSpPr txBox="1"/>
          <p:nvPr/>
        </p:nvSpPr>
        <p:spPr>
          <a:xfrm>
            <a:off x="3143884" y="3648488"/>
            <a:ext cx="49630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Learn How a Bill is Passed –Civics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F17252-1ECE-C630-97C3-B16DCF4D074D}"/>
              </a:ext>
            </a:extLst>
          </p:cNvPr>
          <p:cNvSpPr txBox="1"/>
          <p:nvPr/>
        </p:nvSpPr>
        <p:spPr>
          <a:xfrm>
            <a:off x="3143884" y="2032398"/>
            <a:ext cx="81835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Know your Elected Officials –Find Your District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E03A10-9D62-3F13-E5C1-AEAA5B28DF25}"/>
              </a:ext>
            </a:extLst>
          </p:cNvPr>
          <p:cNvSpPr txBox="1"/>
          <p:nvPr/>
        </p:nvSpPr>
        <p:spPr>
          <a:xfrm>
            <a:off x="3143884" y="2482976"/>
            <a:ext cx="66466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Know the Legislation- Bill Information (1363)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C70D2652-DDB6-6BEF-136D-F5F2BA4CAED4}"/>
              </a:ext>
            </a:extLst>
          </p:cNvPr>
          <p:cNvSpPr/>
          <p:nvPr/>
        </p:nvSpPr>
        <p:spPr>
          <a:xfrm>
            <a:off x="2466109" y="2112669"/>
            <a:ext cx="677775" cy="1777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58F77E1E-EB61-549F-FA45-3CF5047CFBAD}"/>
              </a:ext>
            </a:extLst>
          </p:cNvPr>
          <p:cNvSpPr/>
          <p:nvPr/>
        </p:nvSpPr>
        <p:spPr>
          <a:xfrm>
            <a:off x="2486341" y="2599627"/>
            <a:ext cx="677775" cy="1777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xmlns="" id="{CD131918-2E98-A9AA-FD46-EF39658567BE}"/>
              </a:ext>
            </a:extLst>
          </p:cNvPr>
          <p:cNvSpPr/>
          <p:nvPr/>
        </p:nvSpPr>
        <p:spPr>
          <a:xfrm>
            <a:off x="2512250" y="3723381"/>
            <a:ext cx="677775" cy="1777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9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E853C-A015-636B-06BF-01273478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40" y="473017"/>
            <a:ext cx="7335835" cy="1268984"/>
          </a:xfrm>
        </p:spPr>
        <p:txBody>
          <a:bodyPr/>
          <a:lstStyle/>
          <a:p>
            <a:r>
              <a:rPr lang="en-US" dirty="0"/>
              <a:t>Inform and 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633091-FBDF-D9C7-5F33-0DC14FE7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4" y="1364673"/>
            <a:ext cx="9788237" cy="4438119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Request meeting with legislator</a:t>
            </a:r>
          </a:p>
          <a:p>
            <a:pPr lvl="1"/>
            <a:r>
              <a:rPr lang="en-US" sz="4400" dirty="0"/>
              <a:t>Legislative buddy</a:t>
            </a:r>
          </a:p>
          <a:p>
            <a:pPr lvl="1"/>
            <a:r>
              <a:rPr lang="en-US" sz="4400" dirty="0"/>
              <a:t>Share Resolution info. sheet</a:t>
            </a:r>
          </a:p>
          <a:p>
            <a:pPr lvl="1"/>
            <a:endParaRPr lang="en-US" sz="4400" dirty="0"/>
          </a:p>
          <a:p>
            <a:r>
              <a:rPr lang="en-US" sz="4400" dirty="0"/>
              <a:t>Write, email, phone your legislator</a:t>
            </a:r>
          </a:p>
          <a:p>
            <a:endParaRPr lang="en-US" sz="4400" dirty="0"/>
          </a:p>
          <a:p>
            <a:r>
              <a:rPr lang="en-US" sz="4400" dirty="0"/>
              <a:t>Write letters to editor, etc. </a:t>
            </a:r>
          </a:p>
          <a:p>
            <a:endParaRPr lang="en-US" sz="4400" dirty="0"/>
          </a:p>
          <a:p>
            <a:r>
              <a:rPr lang="en-US" sz="4400" dirty="0"/>
              <a:t>Attend virtual hearings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6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destigmatization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information on 988 and other resources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perhaps as a book mark put in all educator</a:t>
            </a:r>
            <a:br>
              <a:rPr lang="en-US" dirty="0" smtClean="0"/>
            </a:br>
            <a:r>
              <a:rPr lang="en-US" dirty="0" smtClean="0"/>
              <a:t>boxes*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requires collaboration with districts</a:t>
            </a:r>
          </a:p>
        </p:txBody>
      </p:sp>
    </p:spTree>
    <p:extLst>
      <p:ext uri="{BB962C8B-B14F-4D97-AF65-F5344CB8AC3E}">
        <p14:creationId xmlns:p14="http://schemas.microsoft.com/office/powerpoint/2010/main" val="124747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Engage in activities to provide emotional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your own listening sessions in schools</a:t>
            </a:r>
          </a:p>
          <a:p>
            <a:r>
              <a:rPr lang="en-US" dirty="0" smtClean="0"/>
              <a:t>Speak to school boards</a:t>
            </a:r>
          </a:p>
          <a:p>
            <a:r>
              <a:rPr lang="en-US" dirty="0" smtClean="0"/>
              <a:t>Provide survival kits and other acknowledgements</a:t>
            </a:r>
          </a:p>
          <a:p>
            <a:r>
              <a:rPr lang="en-US" dirty="0" smtClean="0"/>
              <a:t>Volunteer in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6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6F2B51C-9578-EB41-A17E-FFF9D491A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4E9CAEA-4CF4-D249-8127-CD2FA2018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xmlns="" id="{E51EDD93-C3A3-DF47-BCFC-43B049E34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xmlns="" id="{D574DB0D-896A-D649-89B1-33753E1D46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xmlns="" id="{62256DD9-FEA3-4A40-80D1-B33F0FF15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xmlns="" id="{534E9839-EAD7-3C49-8D10-E4BFE08208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xmlns="" id="{DDFC3FA6-9BB5-A34E-9337-A2E9A1EED9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xmlns="" id="{45000D9E-4AD7-5A4F-8E99-302F388C8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99685-39D4-A101-22AF-C6B360B60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/>
          </a:bodyPr>
          <a:lstStyle/>
          <a:p>
            <a:r>
              <a:rPr lang="en-US" dirty="0"/>
              <a:t>The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47D39D-A4F6-4DCF-56EF-C99B5FEB6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2095503"/>
            <a:ext cx="6479629" cy="366291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xmlns="" id="{B8BC1542-827C-0DAC-A337-04AA3DA40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18" r="14269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99C249-390D-CF16-564A-C9F43992B230}"/>
              </a:ext>
            </a:extLst>
          </p:cNvPr>
          <p:cNvSpPr txBox="1"/>
          <p:nvPr/>
        </p:nvSpPr>
        <p:spPr>
          <a:xfrm>
            <a:off x="4639186" y="179448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73% of teachers report frequent job-related stress</a:t>
            </a:r>
          </a:p>
          <a:p>
            <a:endParaRPr lang="en-US" dirty="0"/>
          </a:p>
          <a:p>
            <a:r>
              <a:rPr lang="en-US" dirty="0"/>
              <a:t>27% of educators have symptoms of clinical depression</a:t>
            </a:r>
          </a:p>
          <a:p>
            <a:r>
              <a:rPr lang="en-US" dirty="0"/>
              <a:t>(compared to 10% of other adults).</a:t>
            </a:r>
          </a:p>
          <a:p>
            <a:endParaRPr lang="en-US" dirty="0"/>
          </a:p>
          <a:p>
            <a:r>
              <a:rPr lang="en-US" dirty="0"/>
              <a:t>Over 30,000 educators reported disrespect by elected officials, parents, students and the media. Bullying and threats contribute to their stress and anxiety levels</a:t>
            </a:r>
          </a:p>
          <a:p>
            <a:endParaRPr lang="en-US" dirty="0"/>
          </a:p>
          <a:p>
            <a:r>
              <a:rPr lang="en-US" dirty="0"/>
              <a:t>25% of teachers report they are likely to leave their job, compared to 16% pre-pandemic.  </a:t>
            </a:r>
          </a:p>
          <a:p>
            <a:endParaRPr lang="en-US" dirty="0"/>
          </a:p>
          <a:p>
            <a:r>
              <a:rPr lang="en-US" dirty="0"/>
              <a:t>57% of teacher report seriously worrying about burn-out.</a:t>
            </a:r>
          </a:p>
        </p:txBody>
      </p:sp>
    </p:spTree>
    <p:extLst>
      <p:ext uri="{BB962C8B-B14F-4D97-AF65-F5344CB8AC3E}">
        <p14:creationId xmlns:p14="http://schemas.microsoft.com/office/powerpoint/2010/main" val="11288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18C11-C786-BDB4-757C-59CFD08F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19786"/>
            <a:ext cx="7851062" cy="182302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Resolution: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Increasing Mental Health Supports for Educators</a:t>
            </a:r>
            <a:br>
              <a:rPr lang="en-US" sz="2800" dirty="0"/>
            </a:br>
            <a:r>
              <a:rPr lang="en-US" sz="2800" dirty="0"/>
              <a:t>Four Action Verbs: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3E0331-0D10-3F45-17FD-57E70718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86774"/>
            <a:ext cx="10212578" cy="3246058"/>
          </a:xfrm>
        </p:spPr>
        <p:txBody>
          <a:bodyPr>
            <a:noAutofit/>
          </a:bodyPr>
          <a:lstStyle/>
          <a:p>
            <a:r>
              <a:rPr lang="en-US" b="1" dirty="0"/>
              <a:t>Educate</a:t>
            </a:r>
            <a:r>
              <a:rPr lang="en-US" dirty="0"/>
              <a:t> yourselves on mental health issues and</a:t>
            </a:r>
          </a:p>
          <a:p>
            <a:pPr marL="0" indent="0">
              <a:buNone/>
            </a:pPr>
            <a:r>
              <a:rPr lang="en-US" dirty="0" smtClean="0"/>
              <a:t>    needs </a:t>
            </a:r>
            <a:r>
              <a:rPr lang="en-US" dirty="0"/>
              <a:t>of educational staff through study, workshops, other</a:t>
            </a:r>
          </a:p>
          <a:p>
            <a:endParaRPr lang="en-US" dirty="0"/>
          </a:p>
          <a:p>
            <a:r>
              <a:rPr lang="en-US" b="1" dirty="0"/>
              <a:t>Inform </a:t>
            </a:r>
            <a:r>
              <a:rPr lang="en-US" dirty="0"/>
              <a:t>members of current legislation, take appropriate actions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Promote </a:t>
            </a:r>
            <a:r>
              <a:rPr lang="en-US" dirty="0"/>
              <a:t>destigmatization</a:t>
            </a:r>
            <a:r>
              <a:rPr lang="en-US" b="1" dirty="0"/>
              <a:t> </a:t>
            </a:r>
            <a:r>
              <a:rPr lang="en-US" dirty="0"/>
              <a:t>of mental illness, share successful school-based treatment programs, supports, resources</a:t>
            </a:r>
          </a:p>
          <a:p>
            <a:endParaRPr lang="en-US" dirty="0"/>
          </a:p>
          <a:p>
            <a:r>
              <a:rPr lang="en-US" b="1" dirty="0"/>
              <a:t>Engage </a:t>
            </a:r>
            <a:r>
              <a:rPr lang="en-US" dirty="0"/>
              <a:t>in activities that demonstrate emotional support for educators</a:t>
            </a:r>
          </a:p>
        </p:txBody>
      </p:sp>
    </p:spTree>
    <p:extLst>
      <p:ext uri="{BB962C8B-B14F-4D97-AF65-F5344CB8AC3E}">
        <p14:creationId xmlns:p14="http://schemas.microsoft.com/office/powerpoint/2010/main" val="12410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 about the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state and US Forum webinars and workshops</a:t>
            </a:r>
          </a:p>
          <a:p>
            <a:r>
              <a:rPr lang="en-US" dirty="0" smtClean="0"/>
              <a:t>Investigate the OSPI website on secondary</a:t>
            </a:r>
            <a:br>
              <a:rPr lang="en-US" dirty="0" smtClean="0"/>
            </a:br>
            <a:r>
              <a:rPr lang="en-US" dirty="0" smtClean="0"/>
              <a:t>workplace trauma and watch training</a:t>
            </a:r>
            <a:br>
              <a:rPr lang="en-US" dirty="0" smtClean="0"/>
            </a:br>
            <a:r>
              <a:rPr lang="en-US" dirty="0" smtClean="0"/>
              <a:t>materials</a:t>
            </a:r>
          </a:p>
          <a:p>
            <a:r>
              <a:rPr lang="en-US" dirty="0" smtClean="0"/>
              <a:t>Conduct listening sessions in local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 about legislation</a:t>
            </a:r>
            <a:br>
              <a:rPr lang="en-US" dirty="0" smtClean="0"/>
            </a:br>
            <a:r>
              <a:rPr lang="en-US" dirty="0" smtClean="0"/>
              <a:t>and take action with legislators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Familiarize self with recent and current legislation</a:t>
            </a:r>
          </a:p>
          <a:p>
            <a:r>
              <a:rPr lang="en-US" dirty="0" smtClean="0"/>
              <a:t>Talk to/write your legislators</a:t>
            </a:r>
          </a:p>
          <a:p>
            <a:r>
              <a:rPr lang="en-US" dirty="0" smtClean="0"/>
              <a:t>Write letters to the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242CD-4403-20AD-1CC2-A469D2D8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90283"/>
            <a:ext cx="105156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Recent Legislative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7BE95-A220-0942-98EC-EA9F57D43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99883"/>
            <a:ext cx="10515600" cy="4973443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HB1182 providing for 988 </a:t>
            </a:r>
            <a:r>
              <a:rPr lang="en-US" sz="2200" dirty="0" smtClean="0">
                <a:solidFill>
                  <a:schemeClr val="tx1"/>
                </a:solidFill>
              </a:rPr>
              <a:t>help line services 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>
                <a:solidFill>
                  <a:schemeClr val="tx1"/>
                </a:solidFill>
              </a:rPr>
              <a:t>make mental health emergency responses more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HB1834 recognizing mental health as a legitimate excused absence for </a:t>
            </a:r>
            <a:r>
              <a:rPr lang="en-US" sz="2200" dirty="0" smtClean="0">
                <a:solidFill>
                  <a:schemeClr val="tx1"/>
                </a:solidFill>
              </a:rPr>
              <a:t>students; </a:t>
            </a:r>
            <a:r>
              <a:rPr lang="en-US" sz="2200" dirty="0">
                <a:solidFill>
                  <a:schemeClr val="tx1"/>
                </a:solidFill>
              </a:rPr>
              <a:t>will benefit many, especially those with anxiety disorders.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HB 1664 increasing the staffing for support services (nurses,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counselors</a:t>
            </a:r>
            <a:r>
              <a:rPr lang="en-US" sz="2200" dirty="0">
                <a:solidFill>
                  <a:schemeClr val="tx1"/>
                </a:solidFill>
              </a:rPr>
              <a:t>, psych) w</a:t>
            </a:r>
            <a:r>
              <a:rPr lang="en-US" sz="2200" dirty="0" smtClean="0">
                <a:solidFill>
                  <a:schemeClr val="tx1"/>
                </a:solidFill>
              </a:rPr>
              <a:t>ill </a:t>
            </a:r>
            <a:r>
              <a:rPr lang="en-US" sz="2200" dirty="0">
                <a:solidFill>
                  <a:schemeClr val="tx1"/>
                </a:solidFill>
              </a:rPr>
              <a:t>help make student services more accessible.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SHB1363</a:t>
            </a:r>
            <a:r>
              <a:rPr lang="en-US" sz="2200" dirty="0">
                <a:solidFill>
                  <a:schemeClr val="tx1"/>
                </a:solidFill>
              </a:rPr>
              <a:t> gives recognition to secondary traumatic stress, compassion fatigue, </a:t>
            </a:r>
            <a:r>
              <a:rPr lang="en-US" sz="2200" b="1" dirty="0">
                <a:solidFill>
                  <a:schemeClr val="tx1"/>
                </a:solidFill>
              </a:rPr>
              <a:t>among </a:t>
            </a:r>
            <a:r>
              <a:rPr lang="en-US" sz="2200" b="1" dirty="0" smtClean="0">
                <a:solidFill>
                  <a:schemeClr val="tx1"/>
                </a:solidFill>
              </a:rPr>
              <a:t>educators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A7CA8-27D9-4C80-0D47-1430DF11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27" y="743846"/>
            <a:ext cx="8876371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SHB 1363 Addressing Secondary Trauma in the K-12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A11AFC-CF01-3C56-8DE4-8F12B5D47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635" y="2012830"/>
            <a:ext cx="10064150" cy="41593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Sponsors: </a:t>
            </a:r>
            <a:r>
              <a:rPr lang="en-US" u="sng" dirty="0"/>
              <a:t>Rep. Ortiz-Self</a:t>
            </a:r>
            <a:r>
              <a:rPr lang="en-US" dirty="0"/>
              <a:t>; Callan, Davis, Ramos, Simmons, Berg, Morgan, Bergquist, Harris-Talley and </a:t>
            </a:r>
            <a:r>
              <a:rPr lang="en-US" dirty="0" err="1"/>
              <a:t>Pollet</a:t>
            </a:r>
            <a:endParaRPr lang="en-US" dirty="0"/>
          </a:p>
          <a:p>
            <a:r>
              <a:rPr lang="en-US" dirty="0"/>
              <a:t>Recognizes compassion fatigue in educators’ stress</a:t>
            </a:r>
          </a:p>
          <a:p>
            <a:r>
              <a:rPr lang="en-US" dirty="0"/>
              <a:t>Identifies symptoms</a:t>
            </a:r>
          </a:p>
          <a:p>
            <a:r>
              <a:rPr lang="en-US" dirty="0"/>
              <a:t>Preventable and treatable</a:t>
            </a:r>
          </a:p>
          <a:p>
            <a:r>
              <a:rPr lang="en-US" dirty="0"/>
              <a:t>Requires school districts to adopt policy &amp; procedure to address secondary traumatic stress in the workforce, make resources on subject available to </a:t>
            </a:r>
            <a:r>
              <a:rPr lang="en-US" dirty="0" smtClean="0"/>
              <a:t>public, etc.</a:t>
            </a:r>
            <a:endParaRPr lang="en-US" dirty="0"/>
          </a:p>
          <a:p>
            <a:endParaRPr lang="en-US" dirty="0"/>
          </a:p>
          <a:p>
            <a:r>
              <a:rPr lang="en-US" dirty="0"/>
              <a:t>Approved by the Governor April 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5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A341C-9366-B1A8-F789-BCA06E16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587" y="523568"/>
            <a:ext cx="8116109" cy="705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SHB 1363 requires: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DEA35-EAEE-B2CD-1B3E-00C6D296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60" y="1861207"/>
            <a:ext cx="10955547" cy="2889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sz="2600" dirty="0" smtClean="0"/>
              <a:t>The Office of the Superintendent of Public Instruction (OSPI) to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Publish </a:t>
            </a:r>
            <a:r>
              <a:rPr lang="en-US" sz="2600" dirty="0">
                <a:solidFill>
                  <a:srgbClr val="FF0000"/>
                </a:solidFill>
              </a:rPr>
              <a:t>website links </a:t>
            </a:r>
            <a:r>
              <a:rPr lang="en-US" sz="2600" dirty="0"/>
              <a:t>to resources, Self assessments, &amp; best practices for educators and local policymakers </a:t>
            </a:r>
          </a:p>
          <a:p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Collaborate</a:t>
            </a:r>
            <a:r>
              <a:rPr lang="en-US" sz="2600" dirty="0"/>
              <a:t> w/ WSSDA, Educational service districts, &amp; employees benefit board and provide </a:t>
            </a:r>
            <a:r>
              <a:rPr lang="en-US" sz="2600" dirty="0">
                <a:solidFill>
                  <a:srgbClr val="FF0000"/>
                </a:solidFill>
              </a:rPr>
              <a:t>links to resources </a:t>
            </a:r>
            <a:r>
              <a:rPr lang="en-US" sz="2600" dirty="0"/>
              <a:t>on STS available through these organizations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E67C9C-C49C-D6D8-2596-9498FA4896F5}"/>
              </a:ext>
            </a:extLst>
          </p:cNvPr>
          <p:cNvSpPr txBox="1"/>
          <p:nvPr/>
        </p:nvSpPr>
        <p:spPr>
          <a:xfrm>
            <a:off x="2081612" y="5325375"/>
            <a:ext cx="731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Workforce Secondary Traumatic Stress | OSPI (www.k12.wa.us)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6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61E12-A904-0F24-D702-67D6D3A1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564864"/>
            <a:ext cx="10425546" cy="1268984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2. </a:t>
            </a:r>
            <a:r>
              <a:rPr lang="en-US" sz="2400" b="0" dirty="0" err="1" smtClean="0"/>
              <a:t>Wa</a:t>
            </a:r>
            <a:r>
              <a:rPr lang="en-US" sz="2400" b="0" dirty="0" smtClean="0"/>
              <a:t> State School Directors Association (WSSDA)- to develop </a:t>
            </a:r>
            <a:r>
              <a:rPr lang="en-US" sz="2400" b="0" dirty="0"/>
              <a:t>or revise, and update, model policy and procedure to prevent &amp; </a:t>
            </a:r>
            <a:r>
              <a:rPr lang="en-US" sz="2400" b="0" dirty="0" smtClean="0"/>
              <a:t>address</a:t>
            </a:r>
            <a:br>
              <a:rPr lang="en-US" sz="2400" b="0" dirty="0" smtClean="0"/>
            </a:br>
            <a:r>
              <a:rPr lang="en-US" sz="2400" b="0" dirty="0" smtClean="0"/>
              <a:t>secondary traumatic stress: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1CBFE2-C932-4DC9-A414-5532C9C92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44439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policy must </a:t>
            </a:r>
            <a:r>
              <a:rPr lang="en-US" dirty="0"/>
              <a:t>include: </a:t>
            </a:r>
          </a:p>
          <a:p>
            <a:pPr lvl="1"/>
            <a:r>
              <a:rPr lang="en-US" sz="2400" dirty="0"/>
              <a:t>Commitment to </a:t>
            </a:r>
            <a:r>
              <a:rPr lang="en-US" sz="2400" dirty="0">
                <a:solidFill>
                  <a:srgbClr val="FF0000"/>
                </a:solidFill>
              </a:rPr>
              <a:t>support</a:t>
            </a:r>
            <a:r>
              <a:rPr lang="en-US" sz="2400" dirty="0"/>
              <a:t> mental health in workplace</a:t>
            </a:r>
          </a:p>
          <a:p>
            <a:pPr lvl="1"/>
            <a:r>
              <a:rPr lang="en-US" sz="2400" dirty="0"/>
              <a:t>Promote </a:t>
            </a:r>
            <a:r>
              <a:rPr lang="en-US" sz="2400" dirty="0">
                <a:solidFill>
                  <a:srgbClr val="FF0000"/>
                </a:solidFill>
              </a:rPr>
              <a:t>positive workplace </a:t>
            </a:r>
            <a:r>
              <a:rPr lang="en-US" sz="2400" dirty="0" smtClean="0"/>
              <a:t>climate with focus </a:t>
            </a:r>
            <a:r>
              <a:rPr lang="en-US" sz="2400" dirty="0"/>
              <a:t>on </a:t>
            </a:r>
            <a:r>
              <a:rPr lang="en-US" sz="2400" dirty="0">
                <a:solidFill>
                  <a:srgbClr val="FF0000"/>
                </a:solidFill>
              </a:rPr>
              <a:t>diversity &amp; inclusion</a:t>
            </a:r>
          </a:p>
          <a:p>
            <a:pPr lvl="1"/>
            <a:r>
              <a:rPr lang="en-US" sz="2400" dirty="0"/>
              <a:t>District wide workforce mental health </a:t>
            </a:r>
            <a:r>
              <a:rPr lang="en-US" sz="2400" dirty="0">
                <a:solidFill>
                  <a:srgbClr val="FF0000"/>
                </a:solidFill>
              </a:rPr>
              <a:t>committee</a:t>
            </a:r>
            <a:r>
              <a:rPr lang="en-US" sz="2400" dirty="0"/>
              <a:t> to share resources,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Report</a:t>
            </a:r>
            <a:r>
              <a:rPr lang="en-US" sz="2400" dirty="0"/>
              <a:t> to school </a:t>
            </a:r>
            <a:r>
              <a:rPr lang="en-US" sz="2400" dirty="0" err="1"/>
              <a:t>distict</a:t>
            </a:r>
            <a:r>
              <a:rPr lang="en-US" sz="2400" dirty="0"/>
              <a:t> board of directors 1x/year min</a:t>
            </a:r>
          </a:p>
          <a:p>
            <a:pPr lvl="1"/>
            <a:r>
              <a:rPr lang="en-US" sz="2400" dirty="0"/>
              <a:t>Regular </a:t>
            </a:r>
            <a:r>
              <a:rPr lang="en-US" sz="2400" dirty="0">
                <a:solidFill>
                  <a:srgbClr val="FF0000"/>
                </a:solidFill>
              </a:rPr>
              <a:t>assessment</a:t>
            </a:r>
            <a:r>
              <a:rPr lang="en-US" sz="2400" dirty="0"/>
              <a:t> of district and school building level </a:t>
            </a:r>
            <a:r>
              <a:rPr lang="en-US" sz="2400" dirty="0" smtClean="0"/>
              <a:t>implementation-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including workforce </a:t>
            </a:r>
            <a:r>
              <a:rPr lang="en-US" sz="2400" dirty="0"/>
              <a:t>input</a:t>
            </a:r>
          </a:p>
          <a:p>
            <a:pPr lvl="1"/>
            <a:r>
              <a:rPr lang="en-US" sz="2400" dirty="0"/>
              <a:t>Provide appropriate </a:t>
            </a:r>
            <a:r>
              <a:rPr lang="en-US" sz="2400" dirty="0">
                <a:solidFill>
                  <a:srgbClr val="FF0000"/>
                </a:solidFill>
              </a:rPr>
              <a:t>resources &amp; training </a:t>
            </a:r>
            <a:r>
              <a:rPr lang="en-US" sz="2400" dirty="0"/>
              <a:t>to schools and staff for continuous improvement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Post model policy </a:t>
            </a:r>
            <a:r>
              <a:rPr lang="en-US" sz="2400" dirty="0"/>
              <a:t>and procedure on WSSDA site by </a:t>
            </a:r>
            <a:r>
              <a:rPr lang="en-US" sz="2400" b="1" dirty="0">
                <a:solidFill>
                  <a:srgbClr val="FF0000"/>
                </a:solidFill>
              </a:rPr>
              <a:t>Aug 1, 2021</a:t>
            </a:r>
          </a:p>
          <a:p>
            <a:pPr lvl="1"/>
            <a:r>
              <a:rPr lang="en-US" sz="2400" dirty="0"/>
              <a:t>Updates publicly posted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45163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7"/>
      </a:lt2>
      <a:accent1>
        <a:srgbClr val="47B662"/>
      </a:accent1>
      <a:accent2>
        <a:srgbClr val="50B13B"/>
      </a:accent2>
      <a:accent3>
        <a:srgbClr val="83AE44"/>
      </a:accent3>
      <a:accent4>
        <a:srgbClr val="A7A537"/>
      </a:accent4>
      <a:accent5>
        <a:srgbClr val="C3904D"/>
      </a:accent5>
      <a:accent6>
        <a:srgbClr val="B14D3B"/>
      </a:accent6>
      <a:hlink>
        <a:srgbClr val="9A7F33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787</Words>
  <Application>Microsoft Office PowerPoint</Application>
  <PresentationFormat>Widescreen</PresentationFormat>
  <Paragraphs>128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Neue Haas Grotesk Text Pro</vt:lpstr>
      <vt:lpstr>PunchcardVTI</vt:lpstr>
      <vt:lpstr>Delta Kappa Gamma’s Resolution</vt:lpstr>
      <vt:lpstr>The Problem</vt:lpstr>
      <vt:lpstr>The Resolution:  Increasing Mental Health Supports for Educators Four Action Verbs:  </vt:lpstr>
      <vt:lpstr>Educate about the issues</vt:lpstr>
      <vt:lpstr>Inform about legislation and take action with legislators</vt:lpstr>
      <vt:lpstr>Recent Legislative Action</vt:lpstr>
      <vt:lpstr>SHB 1363 Addressing Secondary Trauma in the K-12 Workforce</vt:lpstr>
      <vt:lpstr>SHB 1363 requires:  </vt:lpstr>
      <vt:lpstr>2. Wa State School Directors Association (WSSDA)- to develop or revise, and update, model policy and procedure to prevent &amp; address secondary traumatic stress:</vt:lpstr>
      <vt:lpstr>PowerPoint Presentation</vt:lpstr>
      <vt:lpstr>Resolution Enhancements</vt:lpstr>
      <vt:lpstr>What Can We Do Now?</vt:lpstr>
      <vt:lpstr>PowerPoint Presentation</vt:lpstr>
      <vt:lpstr>US Forum connection</vt:lpstr>
      <vt:lpstr>In form </vt:lpstr>
      <vt:lpstr>Inform and Take Action</vt:lpstr>
      <vt:lpstr>Promote destigmatization</vt:lpstr>
      <vt:lpstr>Engage in activities to provide emotional support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</dc:title>
  <dc:creator>Nancy Sheng</dc:creator>
  <cp:lastModifiedBy>Pat Forman</cp:lastModifiedBy>
  <cp:revision>11</cp:revision>
  <cp:lastPrinted>2022-11-14T22:47:26Z</cp:lastPrinted>
  <dcterms:created xsi:type="dcterms:W3CDTF">2022-11-14T20:08:13Z</dcterms:created>
  <dcterms:modified xsi:type="dcterms:W3CDTF">2022-11-23T01:16:10Z</dcterms:modified>
</cp:coreProperties>
</file>