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302" r:id="rId3"/>
    <p:sldId id="258" r:id="rId4"/>
    <p:sldId id="282" r:id="rId5"/>
    <p:sldId id="284" r:id="rId6"/>
    <p:sldId id="257" r:id="rId7"/>
    <p:sldId id="304" r:id="rId8"/>
    <p:sldId id="305" r:id="rId9"/>
    <p:sldId id="306" r:id="rId10"/>
    <p:sldId id="265" r:id="rId11"/>
    <p:sldId id="267" r:id="rId12"/>
    <p:sldId id="268" r:id="rId13"/>
    <p:sldId id="269" r:id="rId14"/>
    <p:sldId id="285" r:id="rId15"/>
    <p:sldId id="286" r:id="rId16"/>
    <p:sldId id="303" r:id="rId17"/>
    <p:sldId id="264" r:id="rId18"/>
    <p:sldId id="307" r:id="rId19"/>
    <p:sldId id="287" r:id="rId20"/>
    <p:sldId id="292" r:id="rId21"/>
    <p:sldId id="290" r:id="rId22"/>
    <p:sldId id="289" r:id="rId23"/>
    <p:sldId id="291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259" r:id="rId34"/>
    <p:sldId id="260" r:id="rId35"/>
    <p:sldId id="308" r:id="rId36"/>
    <p:sldId id="261" r:id="rId37"/>
    <p:sldId id="262" r:id="rId38"/>
    <p:sldId id="270" r:id="rId39"/>
    <p:sldId id="272" r:id="rId40"/>
    <p:sldId id="271" r:id="rId41"/>
    <p:sldId id="274" r:id="rId42"/>
    <p:sldId id="275" r:id="rId43"/>
    <p:sldId id="276" r:id="rId44"/>
    <p:sldId id="277" r:id="rId45"/>
    <p:sldId id="278" r:id="rId46"/>
    <p:sldId id="279" r:id="rId47"/>
    <p:sldId id="309" r:id="rId48"/>
    <p:sldId id="311" r:id="rId49"/>
    <p:sldId id="312" r:id="rId50"/>
    <p:sldId id="313" r:id="rId51"/>
    <p:sldId id="310" r:id="rId52"/>
    <p:sldId id="273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>
        <p:scale>
          <a:sx n="50" d="100"/>
          <a:sy n="50" d="100"/>
        </p:scale>
        <p:origin x="-1968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4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C58FA18-AAA6-442E-8CBA-2C66420F493B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B34DA1D-F416-487C-95AB-303F6B260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58FA18-AAA6-442E-8CBA-2C66420F493B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34DA1D-F416-487C-95AB-303F6B260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CC58FA18-AAA6-442E-8CBA-2C66420F493B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B34DA1D-F416-487C-95AB-303F6B260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58FA18-AAA6-442E-8CBA-2C66420F493B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34DA1D-F416-487C-95AB-303F6B260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58FA18-AAA6-442E-8CBA-2C66420F493B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EB34DA1D-F416-487C-95AB-303F6B260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58FA18-AAA6-442E-8CBA-2C66420F493B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34DA1D-F416-487C-95AB-303F6B260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58FA18-AAA6-442E-8CBA-2C66420F493B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34DA1D-F416-487C-95AB-303F6B260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58FA18-AAA6-442E-8CBA-2C66420F493B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34DA1D-F416-487C-95AB-303F6B260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58FA18-AAA6-442E-8CBA-2C66420F493B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34DA1D-F416-487C-95AB-303F6B260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58FA18-AAA6-442E-8CBA-2C66420F493B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34DA1D-F416-487C-95AB-303F6B260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C58FA18-AAA6-442E-8CBA-2C66420F493B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B34DA1D-F416-487C-95AB-303F6B26082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CC58FA18-AAA6-442E-8CBA-2C66420F493B}" type="datetimeFigureOut">
              <a:rPr lang="en-US" smtClean="0"/>
              <a:pPr/>
              <a:t>4/22/2018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EB34DA1D-F416-487C-95AB-303F6B2608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il-uTYV5Kx0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495800"/>
            <a:ext cx="2667000" cy="18288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Inspired by Founder Nancy Yarbrough,  Fresh Start Learning Inc., Milwaukee, WI</a:t>
            </a:r>
            <a:endParaRPr lang="en-US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 descr="Pic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2423159" cy="32766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" name="Picture 2" descr="C:\Users\TEMP.WVSD.005\Downloads\IMG_2537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1219200"/>
            <a:ext cx="6083300" cy="5214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274638"/>
            <a:ext cx="9144000" cy="792162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2017-2019 State president </a:t>
            </a:r>
            <a:r>
              <a:rPr lang="en-US" sz="2800" b="1" cap="all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sherri</a:t>
            </a:r>
            <a:r>
              <a:rPr lang="en-US" sz="2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en-US" sz="2800" b="1" cap="all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wagemann</a:t>
            </a:r>
            <a:endParaRPr lang="en-US" sz="2800" b="1" cap="all" dirty="0" smtClean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cap="all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DKG Washington state unity project</a:t>
            </a:r>
            <a:endParaRPr kumimoji="0" lang="en-US" sz="2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 advTm="10000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40"/>
            <a:ext cx="8153400" cy="67056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Alpha chapter - Tacoma</a:t>
            </a:r>
            <a:endParaRPr lang="en-US" sz="4400" dirty="0"/>
          </a:p>
        </p:txBody>
      </p:sp>
      <p:pic>
        <p:nvPicPr>
          <p:cNvPr id="5" name="Picture 2" descr="C:\Users\TEMP.WVSD.005\Downloads\PP20.JPG"/>
          <p:cNvPicPr>
            <a:picLocks noChangeAspect="1" noChangeArrowheads="1"/>
          </p:cNvPicPr>
          <p:nvPr/>
        </p:nvPicPr>
        <p:blipFill>
          <a:blip r:embed="rId2" cstate="print"/>
          <a:srcRect t="20000" r="3438"/>
          <a:stretch>
            <a:fillRect/>
          </a:stretch>
        </p:blipFill>
        <p:spPr bwMode="auto">
          <a:xfrm>
            <a:off x="171450" y="1143000"/>
            <a:ext cx="8707040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4695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TEMP.WVSD.005\Downloads\PP16.JPG"/>
          <p:cNvPicPr>
            <a:picLocks noChangeAspect="1" noChangeArrowheads="1"/>
          </p:cNvPicPr>
          <p:nvPr/>
        </p:nvPicPr>
        <p:blipFill>
          <a:blip r:embed="rId2" cstate="print"/>
          <a:srcRect l="8319" t="21250"/>
          <a:stretch>
            <a:fillRect/>
          </a:stretch>
        </p:blipFill>
        <p:spPr bwMode="auto">
          <a:xfrm>
            <a:off x="304800" y="762000"/>
            <a:ext cx="8634694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164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TEMP.WVSD.005\Downloads\PP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33400"/>
            <a:ext cx="8128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2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TEMP.WVSD.005\Downloads\PPfinal.JPG"/>
          <p:cNvPicPr>
            <a:picLocks noChangeAspect="1" noChangeArrowheads="1"/>
          </p:cNvPicPr>
          <p:nvPr/>
        </p:nvPicPr>
        <p:blipFill>
          <a:blip r:embed="rId2" cstate="print"/>
          <a:srcRect t="25000" b="21250"/>
          <a:stretch>
            <a:fillRect/>
          </a:stretch>
        </p:blipFill>
        <p:spPr bwMode="auto">
          <a:xfrm>
            <a:off x="152400" y="1371600"/>
            <a:ext cx="8714563" cy="3513058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advTm="4227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40"/>
            <a:ext cx="8077200" cy="59436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Beta Chapter – King County</a:t>
            </a:r>
            <a:endParaRPr lang="en-US" sz="4400" dirty="0"/>
          </a:p>
        </p:txBody>
      </p:sp>
      <p:pic>
        <p:nvPicPr>
          <p:cNvPr id="7170" name="Picture 2" descr="C:\Users\TEMP.WVSD.005\Downloads\20180203_133136.jpg"/>
          <p:cNvPicPr>
            <a:picLocks noChangeAspect="1" noChangeArrowheads="1"/>
          </p:cNvPicPr>
          <p:nvPr/>
        </p:nvPicPr>
        <p:blipFill>
          <a:blip r:embed="rId2" cstate="print"/>
          <a:srcRect t="20197" r="3941"/>
          <a:stretch>
            <a:fillRect/>
          </a:stretch>
        </p:blipFill>
        <p:spPr bwMode="auto">
          <a:xfrm>
            <a:off x="1600200" y="1066800"/>
            <a:ext cx="4953000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4711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EMP.WVSD.005\Downloads\20180203_133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371475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TEMP.WVSD.005\Downloads\20180203_133152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447800"/>
            <a:ext cx="3810000" cy="50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852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EMP.WVSD.005\Downloads\20180203_133302.jpg"/>
          <p:cNvPicPr>
            <a:picLocks noChangeAspect="1" noChangeArrowheads="1"/>
          </p:cNvPicPr>
          <p:nvPr/>
        </p:nvPicPr>
        <p:blipFill>
          <a:blip r:embed="rId2" cstate="print"/>
          <a:srcRect t="16667"/>
          <a:stretch>
            <a:fillRect/>
          </a:stretch>
        </p:blipFill>
        <p:spPr bwMode="auto">
          <a:xfrm>
            <a:off x="137160" y="762000"/>
            <a:ext cx="8549640" cy="5343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821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40"/>
            <a:ext cx="8153400" cy="59436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Rho Chapter - Seattle</a:t>
            </a:r>
            <a:endParaRPr lang="en-US" sz="4400" dirty="0"/>
          </a:p>
        </p:txBody>
      </p:sp>
      <p:pic>
        <p:nvPicPr>
          <p:cNvPr id="12289" name="Picture 1" descr="C:\Users\TEMP.WVSD.005\Downloads\IMG_1683.jpg"/>
          <p:cNvPicPr>
            <a:picLocks noChangeAspect="1" noChangeArrowheads="1"/>
          </p:cNvPicPr>
          <p:nvPr/>
        </p:nvPicPr>
        <p:blipFill>
          <a:blip r:embed="rId2" cstate="print"/>
          <a:srcRect l="12963" t="17778" r="1111"/>
          <a:stretch>
            <a:fillRect/>
          </a:stretch>
        </p:blipFill>
        <p:spPr bwMode="auto">
          <a:xfrm>
            <a:off x="228600" y="1219200"/>
            <a:ext cx="3941805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 descr="C:\Users\TEMP.WVSD.005\Downloads\IMG_1693.jpg"/>
          <p:cNvPicPr>
            <a:picLocks noChangeAspect="1" noChangeArrowheads="1"/>
          </p:cNvPicPr>
          <p:nvPr/>
        </p:nvPicPr>
        <p:blipFill>
          <a:blip r:embed="rId3" cstate="print"/>
          <a:srcRect l="12963" t="4444"/>
          <a:stretch>
            <a:fillRect/>
          </a:stretch>
        </p:blipFill>
        <p:spPr bwMode="auto">
          <a:xfrm>
            <a:off x="4495800" y="1219200"/>
            <a:ext cx="3428999" cy="5019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Click="0" advTm="4898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MP.WVSD.005\Downloads\Purses cop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304800"/>
            <a:ext cx="4724400" cy="6299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153400" cy="12954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/>
              <a:t>Beta upsilon –</a:t>
            </a:r>
            <a:br>
              <a:rPr lang="en-US" sz="4400" dirty="0" smtClean="0"/>
            </a:br>
            <a:r>
              <a:rPr lang="en-US" sz="4400" dirty="0" smtClean="0"/>
              <a:t> </a:t>
            </a:r>
            <a:r>
              <a:rPr lang="en-US" sz="4400" dirty="0" err="1" smtClean="0"/>
              <a:t>wilbur</a:t>
            </a:r>
            <a:r>
              <a:rPr lang="en-US" sz="4400" dirty="0" smtClean="0"/>
              <a:t>/grand coulee</a:t>
            </a:r>
            <a:endParaRPr lang="en-US" sz="4400" dirty="0"/>
          </a:p>
        </p:txBody>
      </p:sp>
      <p:pic>
        <p:nvPicPr>
          <p:cNvPr id="1027" name="Picture 3" descr="C:\Users\TEMP.WVSD.005\Downloads\IMG_2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6629400" cy="4972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4836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EMP.WVSD.005\Downloads\IMG_25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8001000" cy="4731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320040"/>
            <a:ext cx="8153400" cy="670560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Eta Chapter - Spokane</a:t>
            </a:r>
            <a:endParaRPr lang="en-US" sz="4800" dirty="0"/>
          </a:p>
        </p:txBody>
      </p:sp>
    </p:spTree>
  </p:cSld>
  <p:clrMapOvr>
    <a:masterClrMapping/>
  </p:clrMapOvr>
  <p:transition spd="slow" advTm="5491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EMP.WVSD.005\Downloads\IMG_25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7543800" cy="56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197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EMP.WVSD.005\Downloads\IMG_2586.jpg"/>
          <p:cNvPicPr>
            <a:picLocks noChangeAspect="1" noChangeArrowheads="1"/>
          </p:cNvPicPr>
          <p:nvPr/>
        </p:nvPicPr>
        <p:blipFill>
          <a:blip r:embed="rId2" cstate="print"/>
          <a:srcRect l="4074" t="16667"/>
          <a:stretch>
            <a:fillRect/>
          </a:stretch>
        </p:blipFill>
        <p:spPr bwMode="auto">
          <a:xfrm>
            <a:off x="1371600" y="176525"/>
            <a:ext cx="5486400" cy="635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758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EMP.WVSD.005\Downloads\IMG_2584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t="12222" r="1111"/>
          <a:stretch>
            <a:fillRect/>
          </a:stretch>
        </p:blipFill>
        <p:spPr bwMode="auto">
          <a:xfrm>
            <a:off x="152400" y="228600"/>
            <a:ext cx="3991819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TEMP.WVSD.005\Downloads\IMG_25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762000"/>
            <a:ext cx="4343400" cy="579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791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EMP.WVSD.005\Downloads\IMG_2589.JPG"/>
          <p:cNvPicPr>
            <a:picLocks noChangeAspect="1" noChangeArrowheads="1"/>
          </p:cNvPicPr>
          <p:nvPr/>
        </p:nvPicPr>
        <p:blipFill>
          <a:blip r:embed="rId2" cstate="print"/>
          <a:srcRect l="10833" t="11111" r="18333"/>
          <a:stretch>
            <a:fillRect/>
          </a:stretch>
        </p:blipFill>
        <p:spPr bwMode="auto">
          <a:xfrm>
            <a:off x="990600" y="304800"/>
            <a:ext cx="6477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557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EMP.WVSD.005\Downloads\IMG_25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85800"/>
            <a:ext cx="7848600" cy="588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29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EMP.WVSD.005\Downloads\IMG_2594.JPG"/>
          <p:cNvPicPr>
            <a:picLocks noChangeAspect="1" noChangeArrowheads="1"/>
          </p:cNvPicPr>
          <p:nvPr/>
        </p:nvPicPr>
        <p:blipFill>
          <a:blip r:embed="rId2" cstate="print"/>
          <a:srcRect r="6962"/>
          <a:stretch>
            <a:fillRect/>
          </a:stretch>
        </p:blipFill>
        <p:spPr bwMode="auto">
          <a:xfrm>
            <a:off x="381000" y="457200"/>
            <a:ext cx="7467600" cy="601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43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40"/>
            <a:ext cx="8153400" cy="67056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Phi - Aberdeen</a:t>
            </a:r>
            <a:endParaRPr lang="en-US" sz="4400" dirty="0"/>
          </a:p>
        </p:txBody>
      </p:sp>
      <p:pic>
        <p:nvPicPr>
          <p:cNvPr id="1026" name="Picture 2" descr="C:\Users\TEMP.WVSD.005\Downloads\BL7A3460Ins.JPG"/>
          <p:cNvPicPr>
            <a:picLocks noChangeAspect="1" noChangeArrowheads="1"/>
          </p:cNvPicPr>
          <p:nvPr/>
        </p:nvPicPr>
        <p:blipFill>
          <a:blip r:embed="rId2" cstate="print"/>
          <a:srcRect t="26248" b="18747"/>
          <a:stretch>
            <a:fillRect/>
          </a:stretch>
        </p:blipFill>
        <p:spPr bwMode="auto">
          <a:xfrm>
            <a:off x="90054" y="1676400"/>
            <a:ext cx="8936181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5148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40"/>
            <a:ext cx="8153400" cy="67056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Alpha Lambda - Sunnyside</a:t>
            </a:r>
            <a:endParaRPr lang="en-US" sz="4400" dirty="0"/>
          </a:p>
        </p:txBody>
      </p:sp>
      <p:pic>
        <p:nvPicPr>
          <p:cNvPr id="5" name="Picture 2" descr="https://lh3.googleusercontent.com/m6GWjzmeDLf1YlYj5qU-rU7gWAcT0Z7j20ihxeAEdJE7_WzuqjHVhbbjbpYj0AYVi9mkLUGBIciOu3SRbiq8c5YsqzeXn2BvdWmpY9CBGFLgFnKJ1NfMCzj-1WytqdDpGFc1GAR2arZp3TkX97y6mFXYJ011yY02YUaNV3hGtUsLowHaBtokI4MNymOI2o6UkQsTR7J2jV2xABLHkdRkZqODsAEs-pRM8zxPEHYlFQbNrIqOSQmYJUjODEYLm-UosLjeR25-ZSTKmLxfMYqgvz-IhElf7M8g27CwQFKE494haYZCtsJpYAsUe013GXMTBTndpLQkMgyQOlFJkiimdIm7O3WfajBRYUS6avw7-F1gAQ7N5SlPKx1r2SGQAERMXHPwd3GrCSknD44RAn-V8dl_5wQ-yLomBfIwvMVQafzjisZsEpK92dAbuy_oLb7PtrVkTc3aK5dNks2qTc2jDkai4gkipuff0v_H5SXVci63oNDkNmcfR40AR6D6_pRDyBHaQKJLht2dod4qU8Yr41zkpW0MYko3Z6D7o2vpZZmMrdlOtJuJFUkqbX-7T8vJae-OC3I2lcqeyDXS4m5QAKOPzUD5NA6Kbmldkw9LcNwgh51m5eA4mYmAXTahrDYNEVJnOlc2bdptBC1i6CY3wz7gcfzbj_ag=w656-h492-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066800"/>
            <a:ext cx="7467600" cy="560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5211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lh3.googleusercontent.com/iKEv83NyfKXCky7HaXII9un8a3ZFk6Mn6UJvrr-hi4LXBpcTuMt9tG9D38ED-fTU1qkS2s2ipc58t3SUrCuElVAbBZQfaf7PLq7Aobsih73moD_fNRSpROuAwHoUKwLPKu1NhcvTLHSC-PWNOjwcmZsSCWGE4D4ptX8VjLRJB6qSmBn3LsVNpSusRyIooyO3WojJNLhN4hXva3Q5wMXW6G2u3G5K8TnzHr-YOSA1kkIZNa1_P93n57rI4sbt3IsXAqlmPPZPordU28YpsMi7hpovvbSe7QV7g5S5AnpxXiL63_ur_jSWmKCe5SsSXPNJHidsU6vrxds8uvPsOUXYfOhPiu8sevIlA3v9PebV3j74n0cL9-YctZd1XfEvC9tA1gQX9NlSawh85h79cFNEztUTLKRowG_ilr96kQd1rQyqaWV--4Bd8Y6vYJYpMVhGsPANTbaeRNa5MgMoac0CPOZSwWbupjnEZ4oyg3hyfaHHhSggbg3IBC68oyvWcTY7YmJBcvMOclZ2t-sc7W6EAWYvjJDbAX9iGl66gxWKeJ9CBqtdkQj3pgB9RHDU34pbjOs43zWUwLx3peMBhjXVq0vvenZIG_6AHM-1GzxRMa3NWSJ1-EOufBTUft0OP8ie46Be_r6UeW0F3OKSptCaasvlHDcYEMtY=w820-h615-n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390" t="23252" r="12195" b="10407"/>
          <a:stretch>
            <a:fillRect/>
          </a:stretch>
        </p:blipFill>
        <p:spPr bwMode="auto">
          <a:xfrm>
            <a:off x="228600" y="430239"/>
            <a:ext cx="7553978" cy="5926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024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40"/>
            <a:ext cx="8153400" cy="670560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Kappa Chapter - Kent </a:t>
            </a:r>
            <a:endParaRPr lang="en-US" sz="4800" dirty="0"/>
          </a:p>
        </p:txBody>
      </p:sp>
      <p:pic>
        <p:nvPicPr>
          <p:cNvPr id="1026" name="Picture 2" descr="C:\Users\TEMP.WVSD.005\Downloads\purpose filled purses, 1.jpg"/>
          <p:cNvPicPr>
            <a:picLocks noChangeAspect="1" noChangeArrowheads="1"/>
          </p:cNvPicPr>
          <p:nvPr/>
        </p:nvPicPr>
        <p:blipFill>
          <a:blip r:embed="rId2" cstate="print"/>
          <a:srcRect l="30833" t="27778" r="20833"/>
          <a:stretch>
            <a:fillRect/>
          </a:stretch>
        </p:blipFill>
        <p:spPr bwMode="auto">
          <a:xfrm>
            <a:off x="152400" y="2209800"/>
            <a:ext cx="3898314" cy="32766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7" name="Picture 3" descr="C:\Users\TEMP.WVSD.005\Downloads\purpose filled purses, 2.jpg"/>
          <p:cNvPicPr>
            <a:picLocks noChangeAspect="1" noChangeArrowheads="1"/>
          </p:cNvPicPr>
          <p:nvPr/>
        </p:nvPicPr>
        <p:blipFill>
          <a:blip r:embed="rId3" cstate="print"/>
          <a:srcRect l="29975" t="5746"/>
          <a:stretch>
            <a:fillRect/>
          </a:stretch>
        </p:blipFill>
        <p:spPr bwMode="auto">
          <a:xfrm rot="16200000">
            <a:off x="3665720" y="1744480"/>
            <a:ext cx="4953000" cy="375004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EMP.WVSD.005\Downloads\IMG_2527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514600"/>
            <a:ext cx="5105400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TEMP.WVSD.005\Downloads\IMG_2526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47752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54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MP.WVSD.005\Downloads\purpose filled purses, 3.jpg"/>
          <p:cNvPicPr>
            <a:picLocks noChangeAspect="1" noChangeArrowheads="1"/>
          </p:cNvPicPr>
          <p:nvPr/>
        </p:nvPicPr>
        <p:blipFill>
          <a:blip r:embed="rId2" cstate="print"/>
          <a:srcRect l="20000" r="11667"/>
          <a:stretch>
            <a:fillRect/>
          </a:stretch>
        </p:blipFill>
        <p:spPr bwMode="auto">
          <a:xfrm>
            <a:off x="533400" y="533400"/>
            <a:ext cx="7162800" cy="5896207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advTm="5101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EMP.WVSD.005\Downloads\purpose filled purses, 4.jpg"/>
          <p:cNvPicPr>
            <a:picLocks noChangeAspect="1" noChangeArrowheads="1"/>
          </p:cNvPicPr>
          <p:nvPr/>
        </p:nvPicPr>
        <p:blipFill>
          <a:blip r:embed="rId2" cstate="print"/>
          <a:srcRect l="9167" r="15833"/>
          <a:stretch>
            <a:fillRect/>
          </a:stretch>
        </p:blipFill>
        <p:spPr bwMode="auto">
          <a:xfrm>
            <a:off x="381000" y="762000"/>
            <a:ext cx="7391400" cy="554355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advTm="4758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EMP.WVSD.005\Downloads\purpose filled purses, 5.jpg"/>
          <p:cNvPicPr>
            <a:picLocks noChangeAspect="1" noChangeArrowheads="1"/>
          </p:cNvPicPr>
          <p:nvPr/>
        </p:nvPicPr>
        <p:blipFill>
          <a:blip r:embed="rId2" cstate="print"/>
          <a:srcRect r="6667"/>
          <a:stretch>
            <a:fillRect/>
          </a:stretch>
        </p:blipFill>
        <p:spPr bwMode="auto">
          <a:xfrm>
            <a:off x="304800" y="1143000"/>
            <a:ext cx="7933831" cy="478155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40"/>
            <a:ext cx="8153400" cy="74676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Alpha Rho - Puyallup</a:t>
            </a:r>
            <a:endParaRPr lang="en-US" sz="4800" dirty="0"/>
          </a:p>
        </p:txBody>
      </p:sp>
      <p:pic>
        <p:nvPicPr>
          <p:cNvPr id="5122" name="Picture 2" descr="C:\Users\TEMP.WVSD.005\Downloads\Alpha Rho purse project 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47800"/>
            <a:ext cx="8448842" cy="481584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40"/>
            <a:ext cx="8153400" cy="89916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Lambda Chapter - Bellingham</a:t>
            </a:r>
            <a:endParaRPr lang="en-US" sz="4000" dirty="0"/>
          </a:p>
        </p:txBody>
      </p:sp>
      <p:pic>
        <p:nvPicPr>
          <p:cNvPr id="1026" name="Picture 2" descr="C:\Users\TEMP.WVSD.005\Downloads\image1.jpeg"/>
          <p:cNvPicPr>
            <a:picLocks noChangeAspect="1" noChangeArrowheads="1"/>
          </p:cNvPicPr>
          <p:nvPr/>
        </p:nvPicPr>
        <p:blipFill>
          <a:blip r:embed="rId2" cstate="print"/>
          <a:srcRect l="8333" t="22222" r="14167" b="10000"/>
          <a:stretch>
            <a:fillRect/>
          </a:stretch>
        </p:blipFill>
        <p:spPr bwMode="auto">
          <a:xfrm>
            <a:off x="381000" y="1676400"/>
            <a:ext cx="7467600" cy="4898103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MP.WVSD.005\Downloads\imagejpeg-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04800"/>
            <a:ext cx="4678561" cy="6238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9916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Psi Chapter – Tri-Cities</a:t>
            </a:r>
            <a:endParaRPr lang="en-US" sz="4800" dirty="0"/>
          </a:p>
        </p:txBody>
      </p:sp>
      <p:pic>
        <p:nvPicPr>
          <p:cNvPr id="2050" name="Picture 2" descr="C:\Users\TEMP.WVSD.005\Downloads\IMG_3143.jpeg"/>
          <p:cNvPicPr>
            <a:picLocks noChangeAspect="1" noChangeArrowheads="1"/>
          </p:cNvPicPr>
          <p:nvPr/>
        </p:nvPicPr>
        <p:blipFill>
          <a:blip r:embed="rId2" cstate="print"/>
          <a:srcRect l="2320" t="32500" r="2547" b="26250"/>
          <a:stretch>
            <a:fillRect/>
          </a:stretch>
        </p:blipFill>
        <p:spPr bwMode="auto">
          <a:xfrm>
            <a:off x="152400" y="1828800"/>
            <a:ext cx="8686800" cy="38100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4103">
    <p:circl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077200" cy="67056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Alpha Delta - Seattle</a:t>
            </a:r>
            <a:endParaRPr lang="en-US" sz="4400" dirty="0"/>
          </a:p>
        </p:txBody>
      </p:sp>
      <p:pic>
        <p:nvPicPr>
          <p:cNvPr id="3075" name="Picture 3" descr="C:\Users\TEMP.WVSD.005\Downloads\image1 (1).JPG"/>
          <p:cNvPicPr>
            <a:picLocks noChangeAspect="1" noChangeArrowheads="1"/>
          </p:cNvPicPr>
          <p:nvPr/>
        </p:nvPicPr>
        <p:blipFill>
          <a:blip r:embed="rId2" cstate="print"/>
          <a:srcRect t="30000"/>
          <a:stretch>
            <a:fillRect/>
          </a:stretch>
        </p:blipFill>
        <p:spPr bwMode="auto">
          <a:xfrm>
            <a:off x="228599" y="990600"/>
            <a:ext cx="6566115" cy="47244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" name="Picture 2" descr="C:\Users\TEMP.WVSD.005\Downloads\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733800"/>
            <a:ext cx="2971800" cy="297180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slow" advTm="5000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7056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Chi Chapter - Kelso</a:t>
            </a:r>
            <a:endParaRPr lang="en-US" sz="4400" dirty="0"/>
          </a:p>
        </p:txBody>
      </p:sp>
      <p:pic>
        <p:nvPicPr>
          <p:cNvPr id="1026" name="Picture 2" descr="C:\Users\TEMP.WVSD.005\Downloads\chi filling bags2 IMG_1607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7500" t="5556" b="13333"/>
          <a:stretch>
            <a:fillRect/>
          </a:stretch>
        </p:blipFill>
        <p:spPr bwMode="auto">
          <a:xfrm>
            <a:off x="228600" y="1306383"/>
            <a:ext cx="4038600" cy="2656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TEMP.WVSD.005\Downloads\chi filling bags3 IMG_1609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8333" t="18889" b="39416"/>
          <a:stretch>
            <a:fillRect/>
          </a:stretch>
        </p:blipFill>
        <p:spPr bwMode="auto">
          <a:xfrm>
            <a:off x="457200" y="4159827"/>
            <a:ext cx="7239000" cy="2469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TEMP.WVSD.005\Downloads\Chi filling bags IMG_1605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l="13333" t="6667" r="2500" b="17097"/>
          <a:stretch>
            <a:fillRect/>
          </a:stretch>
        </p:blipFill>
        <p:spPr bwMode="auto">
          <a:xfrm>
            <a:off x="4495800" y="1295400"/>
            <a:ext cx="3843618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5242"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EMP.WVSD.005\Downloads\Chi filled bags for ESS IMG_1604.jpg"/>
          <p:cNvPicPr>
            <a:picLocks noChangeAspect="1" noChangeArrowheads="1"/>
          </p:cNvPicPr>
          <p:nvPr/>
        </p:nvPicPr>
        <p:blipFill>
          <a:blip r:embed="rId2" cstate="print"/>
          <a:srcRect l="1667" t="13333" b="10000"/>
          <a:stretch>
            <a:fillRect/>
          </a:stretch>
        </p:blipFill>
        <p:spPr bwMode="auto">
          <a:xfrm>
            <a:off x="174488" y="1066800"/>
            <a:ext cx="8209722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336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EMP.WVSD.005\Downloads\IMG_252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853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MP.WVSD.005\Downloads\Chi filled bags2 IMG_16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8458200" cy="6343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337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40"/>
            <a:ext cx="9144000" cy="105156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Alpha Nu - Shoreline</a:t>
            </a:r>
            <a:endParaRPr lang="en-US" sz="4400" dirty="0"/>
          </a:p>
        </p:txBody>
      </p:sp>
      <p:pic>
        <p:nvPicPr>
          <p:cNvPr id="1026" name="Picture 2" descr="C:\Users\TEMP.WVSD.005\Downloads\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828800"/>
            <a:ext cx="8382000" cy="4714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4321"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40"/>
            <a:ext cx="9144000" cy="89916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zeta - </a:t>
            </a:r>
            <a:r>
              <a:rPr lang="en-US" sz="4400" dirty="0" err="1" smtClean="0"/>
              <a:t>wenatchee</a:t>
            </a:r>
            <a:endParaRPr lang="en-US" sz="4400" dirty="0"/>
          </a:p>
        </p:txBody>
      </p:sp>
      <p:pic>
        <p:nvPicPr>
          <p:cNvPr id="2050" name="Picture 2" descr="C:\Users\TEMP.WVSD.005\Downloads\20180410_185300.jpg"/>
          <p:cNvPicPr>
            <a:picLocks noChangeAspect="1" noChangeArrowheads="1"/>
          </p:cNvPicPr>
          <p:nvPr/>
        </p:nvPicPr>
        <p:blipFill>
          <a:blip r:embed="rId2" cstate="print"/>
          <a:srcRect t="25556"/>
          <a:stretch>
            <a:fillRect/>
          </a:stretch>
        </p:blipFill>
        <p:spPr bwMode="auto">
          <a:xfrm>
            <a:off x="228600" y="1371600"/>
            <a:ext cx="8610600" cy="5036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5179"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EMP.WVSD.005\Downloads\20180410_185307.jpg"/>
          <p:cNvPicPr>
            <a:picLocks noChangeAspect="1" noChangeArrowheads="1"/>
          </p:cNvPicPr>
          <p:nvPr/>
        </p:nvPicPr>
        <p:blipFill>
          <a:blip r:embed="rId2" cstate="print"/>
          <a:srcRect l="7500" r="4167"/>
          <a:stretch>
            <a:fillRect/>
          </a:stretch>
        </p:blipFill>
        <p:spPr bwMode="auto">
          <a:xfrm>
            <a:off x="533400" y="381000"/>
            <a:ext cx="7315200" cy="6211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18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7056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Beta Nu – port Angeles</a:t>
            </a:r>
            <a:endParaRPr lang="en-US" sz="4400" dirty="0"/>
          </a:p>
        </p:txBody>
      </p:sp>
      <p:pic>
        <p:nvPicPr>
          <p:cNvPr id="4098" name="Picture 2" descr="C:\Users\TEMP.WVSD.005\Downloads\20180416_090043.jpg"/>
          <p:cNvPicPr>
            <a:picLocks noChangeAspect="1" noChangeArrowheads="1"/>
          </p:cNvPicPr>
          <p:nvPr/>
        </p:nvPicPr>
        <p:blipFill>
          <a:blip r:embed="rId2" cstate="print"/>
          <a:srcRect l="7500" t="4167" r="19167" b="12500"/>
          <a:stretch>
            <a:fillRect/>
          </a:stretch>
        </p:blipFill>
        <p:spPr bwMode="auto">
          <a:xfrm rot="10800000">
            <a:off x="4038600" y="990600"/>
            <a:ext cx="4023359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TEMP.WVSD.005\Downloads\20180416_085833.jpg"/>
          <p:cNvPicPr>
            <a:picLocks noChangeAspect="1" noChangeArrowheads="1"/>
          </p:cNvPicPr>
          <p:nvPr/>
        </p:nvPicPr>
        <p:blipFill>
          <a:blip r:embed="rId3" cstate="print"/>
          <a:srcRect l="21667" r="5000"/>
          <a:stretch>
            <a:fillRect/>
          </a:stretch>
        </p:blipFill>
        <p:spPr bwMode="auto">
          <a:xfrm>
            <a:off x="304800" y="990600"/>
            <a:ext cx="3581400" cy="2930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TEMP.WVSD.005\Downloads\20180416_085911.jpg"/>
          <p:cNvPicPr>
            <a:picLocks noChangeAspect="1" noChangeArrowheads="1"/>
          </p:cNvPicPr>
          <p:nvPr/>
        </p:nvPicPr>
        <p:blipFill>
          <a:blip r:embed="rId4" cstate="print"/>
          <a:srcRect l="20000" t="8333" r="8333" b="4167"/>
          <a:stretch>
            <a:fillRect/>
          </a:stretch>
        </p:blipFill>
        <p:spPr bwMode="auto">
          <a:xfrm>
            <a:off x="2286000" y="4011133"/>
            <a:ext cx="3886200" cy="2846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4087">
    <p:circl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9916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Alpha tau - </a:t>
            </a:r>
            <a:r>
              <a:rPr lang="en-US" sz="4400" dirty="0" err="1" smtClean="0"/>
              <a:t>tacoma</a:t>
            </a:r>
            <a:endParaRPr lang="en-US" sz="4400" dirty="0"/>
          </a:p>
        </p:txBody>
      </p:sp>
      <p:pic>
        <p:nvPicPr>
          <p:cNvPr id="5122" name="Picture 2" descr="C:\Users\TEMP.WVSD.005\Downloads\IMG_34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0833"/>
          <a:stretch>
            <a:fillRect/>
          </a:stretch>
        </p:blipFill>
        <p:spPr bwMode="auto">
          <a:xfrm>
            <a:off x="304800" y="1524000"/>
            <a:ext cx="8313820" cy="493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4134">
    <p:circl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EMP.WVSD.005\Downloads\IMG_34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8670" b="18441"/>
          <a:stretch>
            <a:fillRect/>
          </a:stretch>
        </p:blipFill>
        <p:spPr bwMode="auto">
          <a:xfrm>
            <a:off x="381000" y="304800"/>
            <a:ext cx="7391400" cy="6197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382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1066800"/>
            <a:ext cx="2819400" cy="342900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 smtClean="0"/>
              <a:t>Alpha </a:t>
            </a:r>
            <a:br>
              <a:rPr lang="en-US" dirty="0" smtClean="0"/>
            </a:br>
            <a:r>
              <a:rPr lang="en-US" dirty="0" smtClean="0"/>
              <a:t>sigma – Bainbridge Island</a:t>
            </a:r>
            <a:endParaRPr lang="en-US" dirty="0"/>
          </a:p>
        </p:txBody>
      </p:sp>
      <p:pic>
        <p:nvPicPr>
          <p:cNvPr id="1026" name="Picture 2" descr="C:\Users\TEMP.WVSD.005\Downloads\IMG_42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76200"/>
            <a:ext cx="4972049" cy="66294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circl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EMP.WVSD.005\Downloads\0417181708a-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35294"/>
            <a:ext cx="4648200" cy="65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EMP.WVSD.005\Downloads\0417181706a-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8610600" cy="6150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EMP.WVSD.005\Downloads\IMG_2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61191"/>
            <a:ext cx="9144000" cy="3335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181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EMP.WVSD.005\Downloads\0417181706-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228600"/>
            <a:ext cx="8681181" cy="6190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MP.WVSD.005\Downloads\IMG_4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8306"/>
            <a:ext cx="7620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2484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Washington Chapters </a:t>
            </a:r>
            <a:br>
              <a:rPr lang="en-US" sz="2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</a:t>
            </a:r>
            <a:r>
              <a:rPr lang="en-US" sz="2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participating in the </a:t>
            </a:r>
            <a:br>
              <a:rPr lang="en-US" sz="2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dkg</a:t>
            </a:r>
            <a:r>
              <a:rPr lang="en-US" sz="2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Washington State Unity Project</a:t>
            </a:r>
            <a:br>
              <a:rPr lang="en-US" sz="2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Purpose-filled </a:t>
            </a:r>
            <a:r>
              <a:rPr lang="en-US" sz="28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Purse</a:t>
            </a:r>
            <a:r>
              <a:rPr lang="en-US" sz="16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tM</a:t>
            </a:r>
            <a:r>
              <a:rPr lang="en-US" sz="16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n-US" sz="28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offerIng</a:t>
            </a:r>
            <a:r>
              <a:rPr lang="en-US" sz="2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 olive Branch of love to women &amp; children </a:t>
            </a:r>
            <a:br>
              <a:rPr lang="en-US" sz="2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your local communities” </a:t>
            </a:r>
            <a:endParaRPr lang="en-US" sz="28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10000"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153400" cy="715962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Beta Sigma Chapter - Seattle</a:t>
            </a:r>
            <a:endParaRPr lang="en-US" sz="4000" dirty="0"/>
          </a:p>
        </p:txBody>
      </p:sp>
      <p:sp>
        <p:nvSpPr>
          <p:cNvPr id="19458" name="AutoShape 2" descr="https://mail.google.com/mail/u/0/?ui=2&amp;ik=194b0f1f4e&amp;view=fimg&amp;th=16134d675986e1a8&amp;attid=0.1.1&amp;disp=emb&amp;attbid=ANGjdJ8zxq0aHlfYULwDnwhL1prDEBvzAsg_AGbIOWrBkq7-6H4OAfDY_4HyjPNLahujAqZhH1d80h49lPlwg8f0teR1jALVGldYfTMAD-F19-5PR2KA_uLxuTxImZA&amp;sz=s0-l75-ft&amp;ats=1517012322769&amp;rm=16134d675986e1a8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459" name="Picture 3" descr="C:\Users\TEMP.WVSD.005\Downloads\Resized-20180120-163848.jpg"/>
          <p:cNvPicPr>
            <a:picLocks noChangeAspect="1" noChangeArrowheads="1"/>
          </p:cNvPicPr>
          <p:nvPr/>
        </p:nvPicPr>
        <p:blipFill>
          <a:blip r:embed="rId2" cstate="print"/>
          <a:srcRect l="9167" r="9167"/>
          <a:stretch>
            <a:fillRect/>
          </a:stretch>
        </p:blipFill>
        <p:spPr bwMode="auto">
          <a:xfrm>
            <a:off x="228600" y="1143000"/>
            <a:ext cx="8020756" cy="552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4945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EMP.WVSD.005\Downloads\facebook-1523428827036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05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EMP.WVSD.005\Downloads\facebook-15234287937110011.jpg"/>
          <p:cNvPicPr>
            <a:picLocks noChangeAspect="1" noChangeArrowheads="1"/>
          </p:cNvPicPr>
          <p:nvPr/>
        </p:nvPicPr>
        <p:blipFill>
          <a:blip r:embed="rId2" cstate="print"/>
          <a:srcRect t="4583" b="1458"/>
          <a:stretch>
            <a:fillRect/>
          </a:stretch>
        </p:blipFill>
        <p:spPr bwMode="auto">
          <a:xfrm>
            <a:off x="381000" y="304800"/>
            <a:ext cx="3657600" cy="624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Image may contain: 1 person, sitting"/>
          <p:cNvPicPr>
            <a:picLocks noChangeAspect="1" noChangeArrowheads="1"/>
          </p:cNvPicPr>
          <p:nvPr/>
        </p:nvPicPr>
        <p:blipFill>
          <a:blip r:embed="rId3" cstate="print"/>
          <a:srcRect t="6358"/>
          <a:stretch>
            <a:fillRect/>
          </a:stretch>
        </p:blipFill>
        <p:spPr bwMode="auto">
          <a:xfrm>
            <a:off x="4267200" y="304800"/>
            <a:ext cx="3669956" cy="624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4524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may contain: shoes"/>
          <p:cNvPicPr>
            <a:picLocks noChangeAspect="1" noChangeArrowheads="1"/>
          </p:cNvPicPr>
          <p:nvPr/>
        </p:nvPicPr>
        <p:blipFill>
          <a:blip r:embed="rId2" cstate="print"/>
          <a:srcRect t="25185" r="15833" b="11111"/>
          <a:stretch>
            <a:fillRect/>
          </a:stretch>
        </p:blipFill>
        <p:spPr bwMode="auto">
          <a:xfrm>
            <a:off x="304800" y="1066800"/>
            <a:ext cx="8054163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822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972</TotalTime>
  <Words>97</Words>
  <Application>Microsoft Office PowerPoint</Application>
  <PresentationFormat>On-screen Show (4:3)</PresentationFormat>
  <Paragraphs>23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Opulent</vt:lpstr>
      <vt:lpstr>Slide 1</vt:lpstr>
      <vt:lpstr>Eta Chapter - Spokane</vt:lpstr>
      <vt:lpstr>Slide 3</vt:lpstr>
      <vt:lpstr>Slide 4</vt:lpstr>
      <vt:lpstr>Slide 5</vt:lpstr>
      <vt:lpstr>Beta Sigma Chapter - Seattle</vt:lpstr>
      <vt:lpstr>Slide 7</vt:lpstr>
      <vt:lpstr>Slide 8</vt:lpstr>
      <vt:lpstr>Slide 9</vt:lpstr>
      <vt:lpstr>Alpha chapter - Tacoma</vt:lpstr>
      <vt:lpstr>Slide 11</vt:lpstr>
      <vt:lpstr>Slide 12</vt:lpstr>
      <vt:lpstr>Slide 13</vt:lpstr>
      <vt:lpstr>Beta Chapter – King County</vt:lpstr>
      <vt:lpstr>Slide 15</vt:lpstr>
      <vt:lpstr>Slide 16</vt:lpstr>
      <vt:lpstr>Rho Chapter - Seattle</vt:lpstr>
      <vt:lpstr>Slide 18</vt:lpstr>
      <vt:lpstr>Beta upsilon –  wilbur/grand coulee</vt:lpstr>
      <vt:lpstr>Slide 20</vt:lpstr>
      <vt:lpstr>Slide 21</vt:lpstr>
      <vt:lpstr>Slide 22</vt:lpstr>
      <vt:lpstr>Slide 23</vt:lpstr>
      <vt:lpstr>Slide 24</vt:lpstr>
      <vt:lpstr>Slide 25</vt:lpstr>
      <vt:lpstr>Phi - Aberdeen</vt:lpstr>
      <vt:lpstr>Alpha Lambda - Sunnyside</vt:lpstr>
      <vt:lpstr>Slide 28</vt:lpstr>
      <vt:lpstr>Kappa Chapter - Kent </vt:lpstr>
      <vt:lpstr>Slide 30</vt:lpstr>
      <vt:lpstr>Slide 31</vt:lpstr>
      <vt:lpstr>Slide 32</vt:lpstr>
      <vt:lpstr>Alpha Rho - Puyallup</vt:lpstr>
      <vt:lpstr>Lambda Chapter - Bellingham</vt:lpstr>
      <vt:lpstr>Slide 35</vt:lpstr>
      <vt:lpstr>Psi Chapter – Tri-Cities</vt:lpstr>
      <vt:lpstr>Alpha Delta - Seattle</vt:lpstr>
      <vt:lpstr>Chi Chapter - Kelso</vt:lpstr>
      <vt:lpstr>Slide 39</vt:lpstr>
      <vt:lpstr>Slide 40</vt:lpstr>
      <vt:lpstr>Alpha Nu - Shoreline</vt:lpstr>
      <vt:lpstr>zeta - wenatchee</vt:lpstr>
      <vt:lpstr>Slide 43</vt:lpstr>
      <vt:lpstr>Beta Nu – port Angeles</vt:lpstr>
      <vt:lpstr>Alpha tau - tacoma</vt:lpstr>
      <vt:lpstr>Slide 46</vt:lpstr>
      <vt:lpstr>Alpha  sigma – Bainbridge Island</vt:lpstr>
      <vt:lpstr>Slide 48</vt:lpstr>
      <vt:lpstr>Slide 49</vt:lpstr>
      <vt:lpstr>Slide 50</vt:lpstr>
      <vt:lpstr>Slide 51</vt:lpstr>
      <vt:lpstr>   tHANK YOU  35 Washington Chapters  FOR participating in the  dkg Washington State Unity Project  Purpose-filled PursetM   “offerIng an olive Branch of love to women &amp; children  in your local communities” </vt:lpstr>
    </vt:vector>
  </TitlesOfParts>
  <Company>West Valley School District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DKG WA Purpose-Filled PurseTM   State Unity Project</dc:title>
  <dc:creator>wagemshe000</dc:creator>
  <cp:lastModifiedBy>wagemshe000</cp:lastModifiedBy>
  <cp:revision>80</cp:revision>
  <dcterms:created xsi:type="dcterms:W3CDTF">2018-01-27T00:22:44Z</dcterms:created>
  <dcterms:modified xsi:type="dcterms:W3CDTF">2018-04-22T23:41:54Z</dcterms:modified>
</cp:coreProperties>
</file>